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82" r:id="rId4"/>
    <p:sldId id="276" r:id="rId5"/>
    <p:sldId id="272" r:id="rId6"/>
    <p:sldId id="275" r:id="rId7"/>
    <p:sldId id="281" r:id="rId8"/>
    <p:sldId id="286" r:id="rId9"/>
    <p:sldId id="316" r:id="rId10"/>
    <p:sldId id="318" r:id="rId11"/>
    <p:sldId id="284" r:id="rId12"/>
    <p:sldId id="317" r:id="rId13"/>
    <p:sldId id="283" r:id="rId14"/>
    <p:sldId id="279" r:id="rId15"/>
    <p:sldId id="280" r:id="rId16"/>
    <p:sldId id="301" r:id="rId17"/>
    <p:sldId id="325" r:id="rId18"/>
    <p:sldId id="287" r:id="rId19"/>
    <p:sldId id="288" r:id="rId20"/>
    <p:sldId id="290" r:id="rId21"/>
    <p:sldId id="268" r:id="rId22"/>
    <p:sldId id="299" r:id="rId23"/>
    <p:sldId id="291" r:id="rId24"/>
    <p:sldId id="326" r:id="rId25"/>
    <p:sldId id="304" r:id="rId26"/>
    <p:sldId id="265" r:id="rId27"/>
    <p:sldId id="305" r:id="rId28"/>
    <p:sldId id="319" r:id="rId29"/>
    <p:sldId id="320" r:id="rId30"/>
    <p:sldId id="294" r:id="rId31"/>
    <p:sldId id="307" r:id="rId32"/>
    <p:sldId id="308" r:id="rId33"/>
    <p:sldId id="271" r:id="rId34"/>
    <p:sldId id="269" r:id="rId35"/>
    <p:sldId id="309" r:id="rId36"/>
    <p:sldId id="263" r:id="rId37"/>
    <p:sldId id="259" r:id="rId38"/>
    <p:sldId id="328" r:id="rId39"/>
    <p:sldId id="270" r:id="rId40"/>
    <p:sldId id="262" r:id="rId41"/>
    <p:sldId id="310" r:id="rId42"/>
    <p:sldId id="266" r:id="rId43"/>
    <p:sldId id="267" r:id="rId44"/>
    <p:sldId id="311" r:id="rId45"/>
    <p:sldId id="322" r:id="rId46"/>
    <p:sldId id="321" r:id="rId47"/>
    <p:sldId id="312" r:id="rId48"/>
    <p:sldId id="327" r:id="rId49"/>
    <p:sldId id="313" r:id="rId50"/>
    <p:sldId id="261" r:id="rId51"/>
    <p:sldId id="264" r:id="rId52"/>
    <p:sldId id="323" r:id="rId53"/>
    <p:sldId id="314" r:id="rId54"/>
    <p:sldId id="297" r:id="rId55"/>
    <p:sldId id="330" r:id="rId56"/>
    <p:sldId id="277" r:id="rId57"/>
    <p:sldId id="334" r:id="rId58"/>
    <p:sldId id="333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16F5EF-462B-A6E2-E024-D3769E1D735A}" name="KUTTAPPAN, Divya (PARKSIDE MEDICAL CENTRE - C83010)" initials="KD(MCC" userId="S::divya.kuttappan@nhs.net::fb4495d0-f12c-4cf2-8d2a-1dd153369d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02" autoAdjust="0"/>
    <p:restoredTop sz="94698" autoAdjust="0"/>
  </p:normalViewPr>
  <p:slideViewPr>
    <p:cSldViewPr snapToGrid="0">
      <p:cViewPr varScale="1">
        <p:scale>
          <a:sx n="68" d="100"/>
          <a:sy n="68" d="100"/>
        </p:scale>
        <p:origin x="4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ata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20.png"/><Relationship Id="rId7" Type="http://schemas.openxmlformats.org/officeDocument/2006/relationships/image" Target="../media/image45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ata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4.svg"/><Relationship Id="rId5" Type="http://schemas.openxmlformats.org/officeDocument/2006/relationships/image" Target="../media/image43.png"/><Relationship Id="rId10" Type="http://schemas.openxmlformats.org/officeDocument/2006/relationships/image" Target="../media/image68.svg"/><Relationship Id="rId4" Type="http://schemas.openxmlformats.org/officeDocument/2006/relationships/image" Target="../media/image63.svg"/><Relationship Id="rId9" Type="http://schemas.openxmlformats.org/officeDocument/2006/relationships/image" Target="../media/image6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rawing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20.png"/><Relationship Id="rId7" Type="http://schemas.openxmlformats.org/officeDocument/2006/relationships/image" Target="../media/image45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4.svg"/><Relationship Id="rId5" Type="http://schemas.openxmlformats.org/officeDocument/2006/relationships/image" Target="../media/image43.png"/><Relationship Id="rId10" Type="http://schemas.openxmlformats.org/officeDocument/2006/relationships/image" Target="../media/image68.svg"/><Relationship Id="rId4" Type="http://schemas.openxmlformats.org/officeDocument/2006/relationships/image" Target="../media/image63.svg"/><Relationship Id="rId9" Type="http://schemas.openxmlformats.org/officeDocument/2006/relationships/image" Target="../media/image6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150672-EF16-4E4D-BEF2-452449ECB8C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B579CD7-758C-4ABA-883A-A8C4B185EF2A}">
      <dgm:prSet/>
      <dgm:spPr/>
      <dgm:t>
        <a:bodyPr/>
        <a:lstStyle/>
        <a:p>
          <a:r>
            <a:rPr lang="en-GB" dirty="0"/>
            <a:t>GP Partner –Parkside Medical Centre ,Boston (June 2023)</a:t>
          </a:r>
          <a:endParaRPr lang="en-US" dirty="0"/>
        </a:p>
      </dgm:t>
    </dgm:pt>
    <dgm:pt modelId="{CCC9AEA5-CD83-490F-9618-B6B759E0F0E5}" type="parTrans" cxnId="{25010CF9-18F3-40EE-BE54-17006DE1FD16}">
      <dgm:prSet/>
      <dgm:spPr/>
      <dgm:t>
        <a:bodyPr/>
        <a:lstStyle/>
        <a:p>
          <a:endParaRPr lang="en-US"/>
        </a:p>
      </dgm:t>
    </dgm:pt>
    <dgm:pt modelId="{835978A9-AD6D-4A98-BD41-4CF3BD61E064}" type="sibTrans" cxnId="{25010CF9-18F3-40EE-BE54-17006DE1FD16}">
      <dgm:prSet/>
      <dgm:spPr/>
      <dgm:t>
        <a:bodyPr/>
        <a:lstStyle/>
        <a:p>
          <a:endParaRPr lang="en-US"/>
        </a:p>
      </dgm:t>
    </dgm:pt>
    <dgm:pt modelId="{332DD1BD-3F23-47B6-A217-7C54F6DAE188}">
      <dgm:prSet/>
      <dgm:spPr/>
      <dgm:t>
        <a:bodyPr/>
        <a:lstStyle/>
        <a:p>
          <a:r>
            <a:rPr lang="en-GB" dirty="0"/>
            <a:t>PCN –Health Inequalities Lead and Deputy Clinical Director </a:t>
          </a:r>
          <a:endParaRPr lang="en-US" dirty="0"/>
        </a:p>
      </dgm:t>
    </dgm:pt>
    <dgm:pt modelId="{562B7679-F629-41F8-9142-7CEA4C88AFD3}" type="parTrans" cxnId="{F70B8322-5A1E-4F33-BAEA-FF6037243DA8}">
      <dgm:prSet/>
      <dgm:spPr/>
      <dgm:t>
        <a:bodyPr/>
        <a:lstStyle/>
        <a:p>
          <a:endParaRPr lang="en-US"/>
        </a:p>
      </dgm:t>
    </dgm:pt>
    <dgm:pt modelId="{A746443D-2B38-477C-85E1-61F43DC2A517}" type="sibTrans" cxnId="{F70B8322-5A1E-4F33-BAEA-FF6037243DA8}">
      <dgm:prSet/>
      <dgm:spPr/>
      <dgm:t>
        <a:bodyPr/>
        <a:lstStyle/>
        <a:p>
          <a:endParaRPr lang="en-US"/>
        </a:p>
      </dgm:t>
    </dgm:pt>
    <dgm:pt modelId="{53D98F88-35D9-465A-93E1-0B45A54C830E}">
      <dgm:prSet/>
      <dgm:spPr/>
      <dgm:t>
        <a:bodyPr/>
        <a:lstStyle/>
        <a:p>
          <a:r>
            <a:rPr lang="en-GB" dirty="0"/>
            <a:t>GP Leadership Fellow </a:t>
          </a:r>
          <a:endParaRPr lang="en-US" dirty="0"/>
        </a:p>
      </dgm:t>
    </dgm:pt>
    <dgm:pt modelId="{B4E9C301-786C-48DB-B69E-8F1EDC6C2013}" type="parTrans" cxnId="{55510BD9-184E-44EA-BB02-42DA4B6E8FFE}">
      <dgm:prSet/>
      <dgm:spPr/>
      <dgm:t>
        <a:bodyPr/>
        <a:lstStyle/>
        <a:p>
          <a:endParaRPr lang="en-US"/>
        </a:p>
      </dgm:t>
    </dgm:pt>
    <dgm:pt modelId="{A7B43920-5411-4D14-B457-6A7C246813BA}" type="sibTrans" cxnId="{55510BD9-184E-44EA-BB02-42DA4B6E8FFE}">
      <dgm:prSet/>
      <dgm:spPr/>
      <dgm:t>
        <a:bodyPr/>
        <a:lstStyle/>
        <a:p>
          <a:endParaRPr lang="en-US"/>
        </a:p>
      </dgm:t>
    </dgm:pt>
    <dgm:pt modelId="{8695BF6E-3585-4661-A908-F15A3F5F4DD6}">
      <dgm:prSet/>
      <dgm:spPr/>
      <dgm:t>
        <a:bodyPr/>
        <a:lstStyle/>
        <a:p>
          <a:r>
            <a:rPr lang="en-GB" dirty="0"/>
            <a:t>GP Trainer </a:t>
          </a:r>
          <a:endParaRPr lang="en-US" dirty="0"/>
        </a:p>
      </dgm:t>
    </dgm:pt>
    <dgm:pt modelId="{A7EBC063-F18F-45DA-BDE4-F809CE672596}" type="parTrans" cxnId="{ABE05294-2EFE-4A46-950E-1B872B91C455}">
      <dgm:prSet/>
      <dgm:spPr/>
      <dgm:t>
        <a:bodyPr/>
        <a:lstStyle/>
        <a:p>
          <a:endParaRPr lang="en-US"/>
        </a:p>
      </dgm:t>
    </dgm:pt>
    <dgm:pt modelId="{E9B8FD31-5359-457A-824B-019AF8CA777B}" type="sibTrans" cxnId="{ABE05294-2EFE-4A46-950E-1B872B91C455}">
      <dgm:prSet/>
      <dgm:spPr/>
      <dgm:t>
        <a:bodyPr/>
        <a:lstStyle/>
        <a:p>
          <a:endParaRPr lang="en-US"/>
        </a:p>
      </dgm:t>
    </dgm:pt>
    <dgm:pt modelId="{3BEC79A4-3FD6-4408-A37E-8491FC2C85B7}">
      <dgm:prSet/>
      <dgm:spPr/>
      <dgm:t>
        <a:bodyPr/>
        <a:lstStyle/>
        <a:p>
          <a:r>
            <a:rPr lang="en-GB" dirty="0"/>
            <a:t>GP Mentor for ACP Trainee </a:t>
          </a:r>
          <a:endParaRPr lang="en-US" dirty="0"/>
        </a:p>
      </dgm:t>
    </dgm:pt>
    <dgm:pt modelId="{034F393C-F7C3-4275-9FBF-0B0C306C527C}" type="parTrans" cxnId="{BF8682CD-C2C0-47E3-9858-A6A7F754CD68}">
      <dgm:prSet/>
      <dgm:spPr/>
      <dgm:t>
        <a:bodyPr/>
        <a:lstStyle/>
        <a:p>
          <a:endParaRPr lang="en-US"/>
        </a:p>
      </dgm:t>
    </dgm:pt>
    <dgm:pt modelId="{A2DEE5F4-AEC5-418B-A76F-D8F96705F159}" type="sibTrans" cxnId="{BF8682CD-C2C0-47E3-9858-A6A7F754CD68}">
      <dgm:prSet/>
      <dgm:spPr/>
      <dgm:t>
        <a:bodyPr/>
        <a:lstStyle/>
        <a:p>
          <a:endParaRPr lang="en-US"/>
        </a:p>
      </dgm:t>
    </dgm:pt>
    <dgm:pt modelId="{AECF0374-B405-4800-BF3B-66A3A418EFCC}">
      <dgm:prSet/>
      <dgm:spPr/>
      <dgm:t>
        <a:bodyPr/>
        <a:lstStyle/>
        <a:p>
          <a:r>
            <a:rPr lang="en-GB" dirty="0"/>
            <a:t>Lincolnshire LMC Committee member </a:t>
          </a:r>
          <a:endParaRPr lang="en-US" dirty="0"/>
        </a:p>
      </dgm:t>
    </dgm:pt>
    <dgm:pt modelId="{D24D4200-0C76-44F5-AFE4-F528E55E8BC4}" type="parTrans" cxnId="{6B9029DA-92B4-4B95-87A9-B237079CFCD1}">
      <dgm:prSet/>
      <dgm:spPr/>
      <dgm:t>
        <a:bodyPr/>
        <a:lstStyle/>
        <a:p>
          <a:endParaRPr lang="en-US"/>
        </a:p>
      </dgm:t>
    </dgm:pt>
    <dgm:pt modelId="{D187CE02-7276-440D-B894-B81205BA6A0C}" type="sibTrans" cxnId="{6B9029DA-92B4-4B95-87A9-B237079CFCD1}">
      <dgm:prSet/>
      <dgm:spPr/>
      <dgm:t>
        <a:bodyPr/>
        <a:lstStyle/>
        <a:p>
          <a:endParaRPr lang="en-US"/>
        </a:p>
      </dgm:t>
    </dgm:pt>
    <dgm:pt modelId="{3E3240EA-A07D-44E3-A444-C40A6C121F0E}" type="pres">
      <dgm:prSet presAssocID="{A0150672-EF16-4E4D-BEF2-452449ECB8C5}" presName="diagram" presStyleCnt="0">
        <dgm:presLayoutVars>
          <dgm:dir/>
          <dgm:resizeHandles val="exact"/>
        </dgm:presLayoutVars>
      </dgm:prSet>
      <dgm:spPr/>
    </dgm:pt>
    <dgm:pt modelId="{37673AC6-3D18-4163-991E-9C6E9C1BF933}" type="pres">
      <dgm:prSet presAssocID="{AB579CD7-758C-4ABA-883A-A8C4B185EF2A}" presName="node" presStyleLbl="node1" presStyleIdx="0" presStyleCnt="6">
        <dgm:presLayoutVars>
          <dgm:bulletEnabled val="1"/>
        </dgm:presLayoutVars>
      </dgm:prSet>
      <dgm:spPr/>
    </dgm:pt>
    <dgm:pt modelId="{C6F90FD7-AD05-4D45-9E0B-011AB32515BB}" type="pres">
      <dgm:prSet presAssocID="{835978A9-AD6D-4A98-BD41-4CF3BD61E064}" presName="sibTrans" presStyleCnt="0"/>
      <dgm:spPr/>
    </dgm:pt>
    <dgm:pt modelId="{46FB1008-35B1-44AD-93A5-E74B134F2E0D}" type="pres">
      <dgm:prSet presAssocID="{332DD1BD-3F23-47B6-A217-7C54F6DAE188}" presName="node" presStyleLbl="node1" presStyleIdx="1" presStyleCnt="6">
        <dgm:presLayoutVars>
          <dgm:bulletEnabled val="1"/>
        </dgm:presLayoutVars>
      </dgm:prSet>
      <dgm:spPr/>
    </dgm:pt>
    <dgm:pt modelId="{9FF34CCD-B0E1-4238-ADDF-1E0BC98824C3}" type="pres">
      <dgm:prSet presAssocID="{A746443D-2B38-477C-85E1-61F43DC2A517}" presName="sibTrans" presStyleCnt="0"/>
      <dgm:spPr/>
    </dgm:pt>
    <dgm:pt modelId="{531CAA3B-ED51-4375-A9FC-6693583054B5}" type="pres">
      <dgm:prSet presAssocID="{53D98F88-35D9-465A-93E1-0B45A54C830E}" presName="node" presStyleLbl="node1" presStyleIdx="2" presStyleCnt="6">
        <dgm:presLayoutVars>
          <dgm:bulletEnabled val="1"/>
        </dgm:presLayoutVars>
      </dgm:prSet>
      <dgm:spPr/>
    </dgm:pt>
    <dgm:pt modelId="{A56B44DC-36CF-4509-8C51-DD9BABD26A87}" type="pres">
      <dgm:prSet presAssocID="{A7B43920-5411-4D14-B457-6A7C246813BA}" presName="sibTrans" presStyleCnt="0"/>
      <dgm:spPr/>
    </dgm:pt>
    <dgm:pt modelId="{DCBE1CFA-E443-4583-A220-3E12A902CFC5}" type="pres">
      <dgm:prSet presAssocID="{8695BF6E-3585-4661-A908-F15A3F5F4DD6}" presName="node" presStyleLbl="node1" presStyleIdx="3" presStyleCnt="6">
        <dgm:presLayoutVars>
          <dgm:bulletEnabled val="1"/>
        </dgm:presLayoutVars>
      </dgm:prSet>
      <dgm:spPr/>
    </dgm:pt>
    <dgm:pt modelId="{49EEE941-0FA9-41FF-A80F-99F694C5772B}" type="pres">
      <dgm:prSet presAssocID="{E9B8FD31-5359-457A-824B-019AF8CA777B}" presName="sibTrans" presStyleCnt="0"/>
      <dgm:spPr/>
    </dgm:pt>
    <dgm:pt modelId="{07F7D919-B288-42EB-8710-0D53BC5032BF}" type="pres">
      <dgm:prSet presAssocID="{3BEC79A4-3FD6-4408-A37E-8491FC2C85B7}" presName="node" presStyleLbl="node1" presStyleIdx="4" presStyleCnt="6">
        <dgm:presLayoutVars>
          <dgm:bulletEnabled val="1"/>
        </dgm:presLayoutVars>
      </dgm:prSet>
      <dgm:spPr/>
    </dgm:pt>
    <dgm:pt modelId="{53F9FF45-A40C-46D2-A1CD-BCF898733858}" type="pres">
      <dgm:prSet presAssocID="{A2DEE5F4-AEC5-418B-A76F-D8F96705F159}" presName="sibTrans" presStyleCnt="0"/>
      <dgm:spPr/>
    </dgm:pt>
    <dgm:pt modelId="{3269DBA5-3BBF-42A1-8A73-74BFC7B88419}" type="pres">
      <dgm:prSet presAssocID="{AECF0374-B405-4800-BF3B-66A3A418EFCC}" presName="node" presStyleLbl="node1" presStyleIdx="5" presStyleCnt="6">
        <dgm:presLayoutVars>
          <dgm:bulletEnabled val="1"/>
        </dgm:presLayoutVars>
      </dgm:prSet>
      <dgm:spPr/>
    </dgm:pt>
  </dgm:ptLst>
  <dgm:cxnLst>
    <dgm:cxn modelId="{0AEB5B0C-BA20-45EF-BD99-7A3E0B59995B}" type="presOf" srcId="{53D98F88-35D9-465A-93E1-0B45A54C830E}" destId="{531CAA3B-ED51-4375-A9FC-6693583054B5}" srcOrd="0" destOrd="0" presId="urn:microsoft.com/office/officeart/2005/8/layout/default"/>
    <dgm:cxn modelId="{F70B8322-5A1E-4F33-BAEA-FF6037243DA8}" srcId="{A0150672-EF16-4E4D-BEF2-452449ECB8C5}" destId="{332DD1BD-3F23-47B6-A217-7C54F6DAE188}" srcOrd="1" destOrd="0" parTransId="{562B7679-F629-41F8-9142-7CEA4C88AFD3}" sibTransId="{A746443D-2B38-477C-85E1-61F43DC2A517}"/>
    <dgm:cxn modelId="{BE48E432-9063-4C9B-98AE-408C018CD459}" type="presOf" srcId="{3BEC79A4-3FD6-4408-A37E-8491FC2C85B7}" destId="{07F7D919-B288-42EB-8710-0D53BC5032BF}" srcOrd="0" destOrd="0" presId="urn:microsoft.com/office/officeart/2005/8/layout/default"/>
    <dgm:cxn modelId="{A2991933-D30C-4CC6-94D9-750D827348BA}" type="presOf" srcId="{AECF0374-B405-4800-BF3B-66A3A418EFCC}" destId="{3269DBA5-3BBF-42A1-8A73-74BFC7B88419}" srcOrd="0" destOrd="0" presId="urn:microsoft.com/office/officeart/2005/8/layout/default"/>
    <dgm:cxn modelId="{70000E34-19D2-4F96-BDBF-7C11AC811852}" type="presOf" srcId="{AB579CD7-758C-4ABA-883A-A8C4B185EF2A}" destId="{37673AC6-3D18-4163-991E-9C6E9C1BF933}" srcOrd="0" destOrd="0" presId="urn:microsoft.com/office/officeart/2005/8/layout/default"/>
    <dgm:cxn modelId="{D8FB4F90-4DBB-46E8-92CD-FA864586F9D6}" type="presOf" srcId="{8695BF6E-3585-4661-A908-F15A3F5F4DD6}" destId="{DCBE1CFA-E443-4583-A220-3E12A902CFC5}" srcOrd="0" destOrd="0" presId="urn:microsoft.com/office/officeart/2005/8/layout/default"/>
    <dgm:cxn modelId="{ABE05294-2EFE-4A46-950E-1B872B91C455}" srcId="{A0150672-EF16-4E4D-BEF2-452449ECB8C5}" destId="{8695BF6E-3585-4661-A908-F15A3F5F4DD6}" srcOrd="3" destOrd="0" parTransId="{A7EBC063-F18F-45DA-BDE4-F809CE672596}" sibTransId="{E9B8FD31-5359-457A-824B-019AF8CA777B}"/>
    <dgm:cxn modelId="{364029C4-E54D-4EB4-8F3D-0295F5A29B19}" type="presOf" srcId="{332DD1BD-3F23-47B6-A217-7C54F6DAE188}" destId="{46FB1008-35B1-44AD-93A5-E74B134F2E0D}" srcOrd="0" destOrd="0" presId="urn:microsoft.com/office/officeart/2005/8/layout/default"/>
    <dgm:cxn modelId="{BF8682CD-C2C0-47E3-9858-A6A7F754CD68}" srcId="{A0150672-EF16-4E4D-BEF2-452449ECB8C5}" destId="{3BEC79A4-3FD6-4408-A37E-8491FC2C85B7}" srcOrd="4" destOrd="0" parTransId="{034F393C-F7C3-4275-9FBF-0B0C306C527C}" sibTransId="{A2DEE5F4-AEC5-418B-A76F-D8F96705F159}"/>
    <dgm:cxn modelId="{55510BD9-184E-44EA-BB02-42DA4B6E8FFE}" srcId="{A0150672-EF16-4E4D-BEF2-452449ECB8C5}" destId="{53D98F88-35D9-465A-93E1-0B45A54C830E}" srcOrd="2" destOrd="0" parTransId="{B4E9C301-786C-48DB-B69E-8F1EDC6C2013}" sibTransId="{A7B43920-5411-4D14-B457-6A7C246813BA}"/>
    <dgm:cxn modelId="{6B9029DA-92B4-4B95-87A9-B237079CFCD1}" srcId="{A0150672-EF16-4E4D-BEF2-452449ECB8C5}" destId="{AECF0374-B405-4800-BF3B-66A3A418EFCC}" srcOrd="5" destOrd="0" parTransId="{D24D4200-0C76-44F5-AFE4-F528E55E8BC4}" sibTransId="{D187CE02-7276-440D-B894-B81205BA6A0C}"/>
    <dgm:cxn modelId="{AC3D64DB-CB12-4F74-9855-64A4F9278EFA}" type="presOf" srcId="{A0150672-EF16-4E4D-BEF2-452449ECB8C5}" destId="{3E3240EA-A07D-44E3-A444-C40A6C121F0E}" srcOrd="0" destOrd="0" presId="urn:microsoft.com/office/officeart/2005/8/layout/default"/>
    <dgm:cxn modelId="{25010CF9-18F3-40EE-BE54-17006DE1FD16}" srcId="{A0150672-EF16-4E4D-BEF2-452449ECB8C5}" destId="{AB579CD7-758C-4ABA-883A-A8C4B185EF2A}" srcOrd="0" destOrd="0" parTransId="{CCC9AEA5-CD83-490F-9618-B6B759E0F0E5}" sibTransId="{835978A9-AD6D-4A98-BD41-4CF3BD61E064}"/>
    <dgm:cxn modelId="{FEE83D5C-6495-459D-BFDB-991A64682AEA}" type="presParOf" srcId="{3E3240EA-A07D-44E3-A444-C40A6C121F0E}" destId="{37673AC6-3D18-4163-991E-9C6E9C1BF933}" srcOrd="0" destOrd="0" presId="urn:microsoft.com/office/officeart/2005/8/layout/default"/>
    <dgm:cxn modelId="{D8C1A5BA-4EF2-459B-B8B1-DD832E834076}" type="presParOf" srcId="{3E3240EA-A07D-44E3-A444-C40A6C121F0E}" destId="{C6F90FD7-AD05-4D45-9E0B-011AB32515BB}" srcOrd="1" destOrd="0" presId="urn:microsoft.com/office/officeart/2005/8/layout/default"/>
    <dgm:cxn modelId="{8817457A-AF55-4DCE-8CBA-CAD2FF3597B7}" type="presParOf" srcId="{3E3240EA-A07D-44E3-A444-C40A6C121F0E}" destId="{46FB1008-35B1-44AD-93A5-E74B134F2E0D}" srcOrd="2" destOrd="0" presId="urn:microsoft.com/office/officeart/2005/8/layout/default"/>
    <dgm:cxn modelId="{65DAA3D7-2E77-4564-ADC4-41682A541EDB}" type="presParOf" srcId="{3E3240EA-A07D-44E3-A444-C40A6C121F0E}" destId="{9FF34CCD-B0E1-4238-ADDF-1E0BC98824C3}" srcOrd="3" destOrd="0" presId="urn:microsoft.com/office/officeart/2005/8/layout/default"/>
    <dgm:cxn modelId="{A3CFF4F2-525B-4704-8059-A0830E0BAA3E}" type="presParOf" srcId="{3E3240EA-A07D-44E3-A444-C40A6C121F0E}" destId="{531CAA3B-ED51-4375-A9FC-6693583054B5}" srcOrd="4" destOrd="0" presId="urn:microsoft.com/office/officeart/2005/8/layout/default"/>
    <dgm:cxn modelId="{AFB37ED5-1CE1-4906-B646-0C99C073073F}" type="presParOf" srcId="{3E3240EA-A07D-44E3-A444-C40A6C121F0E}" destId="{A56B44DC-36CF-4509-8C51-DD9BABD26A87}" srcOrd="5" destOrd="0" presId="urn:microsoft.com/office/officeart/2005/8/layout/default"/>
    <dgm:cxn modelId="{FC8D190F-ED47-4B51-8B62-A1E967465754}" type="presParOf" srcId="{3E3240EA-A07D-44E3-A444-C40A6C121F0E}" destId="{DCBE1CFA-E443-4583-A220-3E12A902CFC5}" srcOrd="6" destOrd="0" presId="urn:microsoft.com/office/officeart/2005/8/layout/default"/>
    <dgm:cxn modelId="{C1853355-C596-41AF-BEA4-4E7B0350F704}" type="presParOf" srcId="{3E3240EA-A07D-44E3-A444-C40A6C121F0E}" destId="{49EEE941-0FA9-41FF-A80F-99F694C5772B}" srcOrd="7" destOrd="0" presId="urn:microsoft.com/office/officeart/2005/8/layout/default"/>
    <dgm:cxn modelId="{ECF4F0FA-195D-44E5-A1DC-C9DEC33C9714}" type="presParOf" srcId="{3E3240EA-A07D-44E3-A444-C40A6C121F0E}" destId="{07F7D919-B288-42EB-8710-0D53BC5032BF}" srcOrd="8" destOrd="0" presId="urn:microsoft.com/office/officeart/2005/8/layout/default"/>
    <dgm:cxn modelId="{87A4C960-95BB-42B0-8E21-2BE7F437AF6B}" type="presParOf" srcId="{3E3240EA-A07D-44E3-A444-C40A6C121F0E}" destId="{53F9FF45-A40C-46D2-A1CD-BCF898733858}" srcOrd="9" destOrd="0" presId="urn:microsoft.com/office/officeart/2005/8/layout/default"/>
    <dgm:cxn modelId="{572B7A90-A026-4F1A-B994-BD1054BF16A1}" type="presParOf" srcId="{3E3240EA-A07D-44E3-A444-C40A6C121F0E}" destId="{3269DBA5-3BBF-42A1-8A73-74BFC7B8841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CF5592-E5E3-43F7-8C1F-02F6EBAE6ED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281C58E-B9E3-4073-83A8-F1969D86DCE4}">
      <dgm:prSet/>
      <dgm:spPr/>
      <dgm:t>
        <a:bodyPr/>
        <a:lstStyle/>
        <a:p>
          <a:r>
            <a:rPr lang="en-GB" dirty="0"/>
            <a:t>Passion for population  health management. </a:t>
          </a:r>
          <a:endParaRPr lang="en-US" dirty="0"/>
        </a:p>
      </dgm:t>
    </dgm:pt>
    <dgm:pt modelId="{58208937-CFFA-4CD2-91EA-6808804351D9}" type="parTrans" cxnId="{9B4D77B5-AB00-4D60-8EA8-E6C2D1C84510}">
      <dgm:prSet/>
      <dgm:spPr/>
      <dgm:t>
        <a:bodyPr/>
        <a:lstStyle/>
        <a:p>
          <a:endParaRPr lang="en-US"/>
        </a:p>
      </dgm:t>
    </dgm:pt>
    <dgm:pt modelId="{8A6A3B7C-D892-42C4-982D-9412AE73AFB0}" type="sibTrans" cxnId="{9B4D77B5-AB00-4D60-8EA8-E6C2D1C84510}">
      <dgm:prSet/>
      <dgm:spPr/>
      <dgm:t>
        <a:bodyPr/>
        <a:lstStyle/>
        <a:p>
          <a:endParaRPr lang="en-US"/>
        </a:p>
      </dgm:t>
    </dgm:pt>
    <dgm:pt modelId="{26F01D1C-5298-43BC-AA91-3F4B7160DA3D}">
      <dgm:prSet/>
      <dgm:spPr/>
      <dgm:t>
        <a:bodyPr/>
        <a:lstStyle/>
        <a:p>
          <a:r>
            <a:rPr lang="en-GB" dirty="0"/>
            <a:t>Like to challenge myself.</a:t>
          </a:r>
          <a:endParaRPr lang="en-US" dirty="0"/>
        </a:p>
      </dgm:t>
    </dgm:pt>
    <dgm:pt modelId="{974938C8-1C3E-41BD-93C6-ACCE3AE1FD4A}" type="parTrans" cxnId="{D77F6734-CE93-4D44-BCCC-E592100AB68C}">
      <dgm:prSet/>
      <dgm:spPr/>
      <dgm:t>
        <a:bodyPr/>
        <a:lstStyle/>
        <a:p>
          <a:endParaRPr lang="en-US"/>
        </a:p>
      </dgm:t>
    </dgm:pt>
    <dgm:pt modelId="{3943D2E4-5655-4428-9918-06B950A6FCA7}" type="sibTrans" cxnId="{D77F6734-CE93-4D44-BCCC-E592100AB68C}">
      <dgm:prSet/>
      <dgm:spPr/>
      <dgm:t>
        <a:bodyPr/>
        <a:lstStyle/>
        <a:p>
          <a:endParaRPr lang="en-US"/>
        </a:p>
      </dgm:t>
    </dgm:pt>
    <dgm:pt modelId="{ED4FF132-236F-444A-9460-5B52DD10CC1E}">
      <dgm:prSet/>
      <dgm:spPr/>
      <dgm:t>
        <a:bodyPr/>
        <a:lstStyle/>
        <a:p>
          <a:r>
            <a:rPr lang="en-GB" dirty="0"/>
            <a:t>I would like to be involved in decisions that positively influence  the health and wellbeing of the local population .</a:t>
          </a:r>
          <a:endParaRPr lang="en-US" dirty="0"/>
        </a:p>
      </dgm:t>
    </dgm:pt>
    <dgm:pt modelId="{05342EA8-264D-4B96-8091-62C6B82E09B2}" type="parTrans" cxnId="{6E4FA1FB-4D2D-4E38-9941-EA4914472832}">
      <dgm:prSet/>
      <dgm:spPr/>
      <dgm:t>
        <a:bodyPr/>
        <a:lstStyle/>
        <a:p>
          <a:endParaRPr lang="en-US"/>
        </a:p>
      </dgm:t>
    </dgm:pt>
    <dgm:pt modelId="{49427BFB-CDA0-49E0-850B-B513B743608F}" type="sibTrans" cxnId="{6E4FA1FB-4D2D-4E38-9941-EA4914472832}">
      <dgm:prSet/>
      <dgm:spPr/>
      <dgm:t>
        <a:bodyPr/>
        <a:lstStyle/>
        <a:p>
          <a:endParaRPr lang="en-US"/>
        </a:p>
      </dgm:t>
    </dgm:pt>
    <dgm:pt modelId="{761CD87C-9BAD-4589-9E08-561C46ED91C2}" type="pres">
      <dgm:prSet presAssocID="{EFCF5592-E5E3-43F7-8C1F-02F6EBAE6ED2}" presName="root" presStyleCnt="0">
        <dgm:presLayoutVars>
          <dgm:dir/>
          <dgm:resizeHandles val="exact"/>
        </dgm:presLayoutVars>
      </dgm:prSet>
      <dgm:spPr/>
    </dgm:pt>
    <dgm:pt modelId="{97FEBD44-E867-4068-9223-DEF7EEF50320}" type="pres">
      <dgm:prSet presAssocID="{4281C58E-B9E3-4073-83A8-F1969D86DCE4}" presName="compNode" presStyleCnt="0"/>
      <dgm:spPr/>
    </dgm:pt>
    <dgm:pt modelId="{14101B9E-C67A-405E-AE03-C32AA6BDFA68}" type="pres">
      <dgm:prSet presAssocID="{4281C58E-B9E3-4073-83A8-F1969D86DCE4}" presName="bgRect" presStyleLbl="bgShp" presStyleIdx="0" presStyleCnt="3"/>
      <dgm:spPr/>
    </dgm:pt>
    <dgm:pt modelId="{42B98F23-4333-46C7-8142-538EEDE99D7A}" type="pres">
      <dgm:prSet presAssocID="{4281C58E-B9E3-4073-83A8-F1969D86DCE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7AF81D38-A962-42BB-8373-B387048A86ED}" type="pres">
      <dgm:prSet presAssocID="{4281C58E-B9E3-4073-83A8-F1969D86DCE4}" presName="spaceRect" presStyleCnt="0"/>
      <dgm:spPr/>
    </dgm:pt>
    <dgm:pt modelId="{621320EA-337B-479D-87E8-45A0438EE977}" type="pres">
      <dgm:prSet presAssocID="{4281C58E-B9E3-4073-83A8-F1969D86DCE4}" presName="parTx" presStyleLbl="revTx" presStyleIdx="0" presStyleCnt="3">
        <dgm:presLayoutVars>
          <dgm:chMax val="0"/>
          <dgm:chPref val="0"/>
        </dgm:presLayoutVars>
      </dgm:prSet>
      <dgm:spPr/>
    </dgm:pt>
    <dgm:pt modelId="{84881085-716E-4DF1-A825-F125A6B55A3B}" type="pres">
      <dgm:prSet presAssocID="{8A6A3B7C-D892-42C4-982D-9412AE73AFB0}" presName="sibTrans" presStyleCnt="0"/>
      <dgm:spPr/>
    </dgm:pt>
    <dgm:pt modelId="{065768F9-0267-4B76-93E2-B21AC9AA159F}" type="pres">
      <dgm:prSet presAssocID="{26F01D1C-5298-43BC-AA91-3F4B7160DA3D}" presName="compNode" presStyleCnt="0"/>
      <dgm:spPr/>
    </dgm:pt>
    <dgm:pt modelId="{89B8D49A-FC93-446F-8E6A-F0BB50E80AA2}" type="pres">
      <dgm:prSet presAssocID="{26F01D1C-5298-43BC-AA91-3F4B7160DA3D}" presName="bgRect" presStyleLbl="bgShp" presStyleIdx="1" presStyleCnt="3"/>
      <dgm:spPr/>
    </dgm:pt>
    <dgm:pt modelId="{1E17D34C-598A-440F-8D61-D40C69DC772F}" type="pres">
      <dgm:prSet presAssocID="{26F01D1C-5298-43BC-AA91-3F4B7160DA3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77774FAE-B299-4C04-AE87-4EDD1870A25D}" type="pres">
      <dgm:prSet presAssocID="{26F01D1C-5298-43BC-AA91-3F4B7160DA3D}" presName="spaceRect" presStyleCnt="0"/>
      <dgm:spPr/>
    </dgm:pt>
    <dgm:pt modelId="{3C3B0458-1364-4D7D-B7F7-C1FC9EF894CB}" type="pres">
      <dgm:prSet presAssocID="{26F01D1C-5298-43BC-AA91-3F4B7160DA3D}" presName="parTx" presStyleLbl="revTx" presStyleIdx="1" presStyleCnt="3">
        <dgm:presLayoutVars>
          <dgm:chMax val="0"/>
          <dgm:chPref val="0"/>
        </dgm:presLayoutVars>
      </dgm:prSet>
      <dgm:spPr/>
    </dgm:pt>
    <dgm:pt modelId="{7D2D027B-E180-4719-9674-BB33EE527501}" type="pres">
      <dgm:prSet presAssocID="{3943D2E4-5655-4428-9918-06B950A6FCA7}" presName="sibTrans" presStyleCnt="0"/>
      <dgm:spPr/>
    </dgm:pt>
    <dgm:pt modelId="{9E603D6B-ED34-4F95-82E8-2DDFAE635BF8}" type="pres">
      <dgm:prSet presAssocID="{ED4FF132-236F-444A-9460-5B52DD10CC1E}" presName="compNode" presStyleCnt="0"/>
      <dgm:spPr/>
    </dgm:pt>
    <dgm:pt modelId="{20782DFF-5325-4EF8-8016-D0BB29ABE93E}" type="pres">
      <dgm:prSet presAssocID="{ED4FF132-236F-444A-9460-5B52DD10CC1E}" presName="bgRect" presStyleLbl="bgShp" presStyleIdx="2" presStyleCnt="3"/>
      <dgm:spPr/>
    </dgm:pt>
    <dgm:pt modelId="{B78643B5-0878-4770-A356-443F09E47577}" type="pres">
      <dgm:prSet presAssocID="{ED4FF132-236F-444A-9460-5B52DD10CC1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CB3A9417-A14F-48C4-A9C6-76F392DF98E7}" type="pres">
      <dgm:prSet presAssocID="{ED4FF132-236F-444A-9460-5B52DD10CC1E}" presName="spaceRect" presStyleCnt="0"/>
      <dgm:spPr/>
    </dgm:pt>
    <dgm:pt modelId="{09BF3AB5-BCC8-4980-AC35-71509A064CC8}" type="pres">
      <dgm:prSet presAssocID="{ED4FF132-236F-444A-9460-5B52DD10CC1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77F6734-CE93-4D44-BCCC-E592100AB68C}" srcId="{EFCF5592-E5E3-43F7-8C1F-02F6EBAE6ED2}" destId="{26F01D1C-5298-43BC-AA91-3F4B7160DA3D}" srcOrd="1" destOrd="0" parTransId="{974938C8-1C3E-41BD-93C6-ACCE3AE1FD4A}" sibTransId="{3943D2E4-5655-4428-9918-06B950A6FCA7}"/>
    <dgm:cxn modelId="{03E6289C-52E0-4FB6-AC2D-82A8DB063D79}" type="presOf" srcId="{26F01D1C-5298-43BC-AA91-3F4B7160DA3D}" destId="{3C3B0458-1364-4D7D-B7F7-C1FC9EF894CB}" srcOrd="0" destOrd="0" presId="urn:microsoft.com/office/officeart/2018/2/layout/IconVerticalSolidList"/>
    <dgm:cxn modelId="{8B48AFA2-4165-4A3C-BADE-40855FB8882E}" type="presOf" srcId="{EFCF5592-E5E3-43F7-8C1F-02F6EBAE6ED2}" destId="{761CD87C-9BAD-4589-9E08-561C46ED91C2}" srcOrd="0" destOrd="0" presId="urn:microsoft.com/office/officeart/2018/2/layout/IconVerticalSolidList"/>
    <dgm:cxn modelId="{9B4D77B5-AB00-4D60-8EA8-E6C2D1C84510}" srcId="{EFCF5592-E5E3-43F7-8C1F-02F6EBAE6ED2}" destId="{4281C58E-B9E3-4073-83A8-F1969D86DCE4}" srcOrd="0" destOrd="0" parTransId="{58208937-CFFA-4CD2-91EA-6808804351D9}" sibTransId="{8A6A3B7C-D892-42C4-982D-9412AE73AFB0}"/>
    <dgm:cxn modelId="{42B6E3DD-1EE8-4541-8D88-F6AC7C1EC67B}" type="presOf" srcId="{4281C58E-B9E3-4073-83A8-F1969D86DCE4}" destId="{621320EA-337B-479D-87E8-45A0438EE977}" srcOrd="0" destOrd="0" presId="urn:microsoft.com/office/officeart/2018/2/layout/IconVerticalSolidList"/>
    <dgm:cxn modelId="{CE44A3E2-E620-450E-A525-7E6553D4BDB9}" type="presOf" srcId="{ED4FF132-236F-444A-9460-5B52DD10CC1E}" destId="{09BF3AB5-BCC8-4980-AC35-71509A064CC8}" srcOrd="0" destOrd="0" presId="urn:microsoft.com/office/officeart/2018/2/layout/IconVerticalSolidList"/>
    <dgm:cxn modelId="{6E4FA1FB-4D2D-4E38-9941-EA4914472832}" srcId="{EFCF5592-E5E3-43F7-8C1F-02F6EBAE6ED2}" destId="{ED4FF132-236F-444A-9460-5B52DD10CC1E}" srcOrd="2" destOrd="0" parTransId="{05342EA8-264D-4B96-8091-62C6B82E09B2}" sibTransId="{49427BFB-CDA0-49E0-850B-B513B743608F}"/>
    <dgm:cxn modelId="{8869BBD2-68D0-45A5-BEF7-DDA1BDF0557F}" type="presParOf" srcId="{761CD87C-9BAD-4589-9E08-561C46ED91C2}" destId="{97FEBD44-E867-4068-9223-DEF7EEF50320}" srcOrd="0" destOrd="0" presId="urn:microsoft.com/office/officeart/2018/2/layout/IconVerticalSolidList"/>
    <dgm:cxn modelId="{836AD49B-82F2-45C6-8933-8E4A49716F1E}" type="presParOf" srcId="{97FEBD44-E867-4068-9223-DEF7EEF50320}" destId="{14101B9E-C67A-405E-AE03-C32AA6BDFA68}" srcOrd="0" destOrd="0" presId="urn:microsoft.com/office/officeart/2018/2/layout/IconVerticalSolidList"/>
    <dgm:cxn modelId="{DE49DB0D-13F9-4D76-BC4C-073A82CAB02C}" type="presParOf" srcId="{97FEBD44-E867-4068-9223-DEF7EEF50320}" destId="{42B98F23-4333-46C7-8142-538EEDE99D7A}" srcOrd="1" destOrd="0" presId="urn:microsoft.com/office/officeart/2018/2/layout/IconVerticalSolidList"/>
    <dgm:cxn modelId="{669C2092-653E-4101-9D1D-4DE96B26DB76}" type="presParOf" srcId="{97FEBD44-E867-4068-9223-DEF7EEF50320}" destId="{7AF81D38-A962-42BB-8373-B387048A86ED}" srcOrd="2" destOrd="0" presId="urn:microsoft.com/office/officeart/2018/2/layout/IconVerticalSolidList"/>
    <dgm:cxn modelId="{8FE753B6-B3A3-461A-B94C-AD35242520B5}" type="presParOf" srcId="{97FEBD44-E867-4068-9223-DEF7EEF50320}" destId="{621320EA-337B-479D-87E8-45A0438EE977}" srcOrd="3" destOrd="0" presId="urn:microsoft.com/office/officeart/2018/2/layout/IconVerticalSolidList"/>
    <dgm:cxn modelId="{73E3FFCF-2B62-4CCA-82F6-5698F779E549}" type="presParOf" srcId="{761CD87C-9BAD-4589-9E08-561C46ED91C2}" destId="{84881085-716E-4DF1-A825-F125A6B55A3B}" srcOrd="1" destOrd="0" presId="urn:microsoft.com/office/officeart/2018/2/layout/IconVerticalSolidList"/>
    <dgm:cxn modelId="{83C0B3D9-B87A-4785-B469-5598CC487B8C}" type="presParOf" srcId="{761CD87C-9BAD-4589-9E08-561C46ED91C2}" destId="{065768F9-0267-4B76-93E2-B21AC9AA159F}" srcOrd="2" destOrd="0" presId="urn:microsoft.com/office/officeart/2018/2/layout/IconVerticalSolidList"/>
    <dgm:cxn modelId="{B6B2F51F-6369-40C6-A56B-52AA93A35A45}" type="presParOf" srcId="{065768F9-0267-4B76-93E2-B21AC9AA159F}" destId="{89B8D49A-FC93-446F-8E6A-F0BB50E80AA2}" srcOrd="0" destOrd="0" presId="urn:microsoft.com/office/officeart/2018/2/layout/IconVerticalSolidList"/>
    <dgm:cxn modelId="{2A8A5367-1759-490C-8100-C4A888466D7F}" type="presParOf" srcId="{065768F9-0267-4B76-93E2-B21AC9AA159F}" destId="{1E17D34C-598A-440F-8D61-D40C69DC772F}" srcOrd="1" destOrd="0" presId="urn:microsoft.com/office/officeart/2018/2/layout/IconVerticalSolidList"/>
    <dgm:cxn modelId="{FD8A5B36-5FEE-4EF7-A031-24E79FF9B73B}" type="presParOf" srcId="{065768F9-0267-4B76-93E2-B21AC9AA159F}" destId="{77774FAE-B299-4C04-AE87-4EDD1870A25D}" srcOrd="2" destOrd="0" presId="urn:microsoft.com/office/officeart/2018/2/layout/IconVerticalSolidList"/>
    <dgm:cxn modelId="{0413D74E-BB69-4D96-B33C-683A88B7B091}" type="presParOf" srcId="{065768F9-0267-4B76-93E2-B21AC9AA159F}" destId="{3C3B0458-1364-4D7D-B7F7-C1FC9EF894CB}" srcOrd="3" destOrd="0" presId="urn:microsoft.com/office/officeart/2018/2/layout/IconVerticalSolidList"/>
    <dgm:cxn modelId="{C5CAA4B9-E820-447E-95F4-8719B42C68C0}" type="presParOf" srcId="{761CD87C-9BAD-4589-9E08-561C46ED91C2}" destId="{7D2D027B-E180-4719-9674-BB33EE527501}" srcOrd="3" destOrd="0" presId="urn:microsoft.com/office/officeart/2018/2/layout/IconVerticalSolidList"/>
    <dgm:cxn modelId="{C3B19249-3E35-4AED-A516-DFA6E0E2CC5C}" type="presParOf" srcId="{761CD87C-9BAD-4589-9E08-561C46ED91C2}" destId="{9E603D6B-ED34-4F95-82E8-2DDFAE635BF8}" srcOrd="4" destOrd="0" presId="urn:microsoft.com/office/officeart/2018/2/layout/IconVerticalSolidList"/>
    <dgm:cxn modelId="{3391DD00-96B5-4796-846C-C38973C2064E}" type="presParOf" srcId="{9E603D6B-ED34-4F95-82E8-2DDFAE635BF8}" destId="{20782DFF-5325-4EF8-8016-D0BB29ABE93E}" srcOrd="0" destOrd="0" presId="urn:microsoft.com/office/officeart/2018/2/layout/IconVerticalSolidList"/>
    <dgm:cxn modelId="{019521F4-B2CB-4F63-9C06-AFCC9AF6F756}" type="presParOf" srcId="{9E603D6B-ED34-4F95-82E8-2DDFAE635BF8}" destId="{B78643B5-0878-4770-A356-443F09E47577}" srcOrd="1" destOrd="0" presId="urn:microsoft.com/office/officeart/2018/2/layout/IconVerticalSolidList"/>
    <dgm:cxn modelId="{6983A3C3-19A8-4A16-9960-877AFFE18D86}" type="presParOf" srcId="{9E603D6B-ED34-4F95-82E8-2DDFAE635BF8}" destId="{CB3A9417-A14F-48C4-A9C6-76F392DF98E7}" srcOrd="2" destOrd="0" presId="urn:microsoft.com/office/officeart/2018/2/layout/IconVerticalSolidList"/>
    <dgm:cxn modelId="{D6F4C76A-4A23-4B47-99A9-FEB9F2C5164B}" type="presParOf" srcId="{9E603D6B-ED34-4F95-82E8-2DDFAE635BF8}" destId="{09BF3AB5-BCC8-4980-AC35-71509A064CC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C18871-F302-4602-B91D-E41F118C2EBC}" type="doc">
      <dgm:prSet loTypeId="urn:microsoft.com/office/officeart/2005/8/layout/hierarchy1" loCatId="hierarchy" qsTypeId="urn:microsoft.com/office/officeart/2005/8/quickstyle/simple4" qsCatId="simple" csTypeId="urn:microsoft.com/office/officeart/2005/8/colors/accent2_2" csCatId="accent2" phldr="1"/>
      <dgm:spPr/>
    </dgm:pt>
    <dgm:pt modelId="{37AB5A8E-93C9-4C5F-AEA3-5F720EAC9C02}">
      <dgm:prSet phldrT="[Text]"/>
      <dgm:spPr/>
      <dgm:t>
        <a:bodyPr/>
        <a:lstStyle/>
        <a:p>
          <a:r>
            <a:rPr lang="en-GB"/>
            <a:t>Creativity, Development and Growth  </a:t>
          </a:r>
        </a:p>
      </dgm:t>
    </dgm:pt>
    <dgm:pt modelId="{B90ED2FD-8B8A-46A8-9C6C-65006C936738}" type="parTrans" cxnId="{FFE50EC1-C287-4ECF-BB47-E1072A141005}">
      <dgm:prSet/>
      <dgm:spPr/>
      <dgm:t>
        <a:bodyPr/>
        <a:lstStyle/>
        <a:p>
          <a:endParaRPr lang="en-GB"/>
        </a:p>
      </dgm:t>
    </dgm:pt>
    <dgm:pt modelId="{422F577E-7955-4D49-9B3F-284AEB588BFA}" type="sibTrans" cxnId="{FFE50EC1-C287-4ECF-BB47-E1072A141005}">
      <dgm:prSet/>
      <dgm:spPr/>
      <dgm:t>
        <a:bodyPr/>
        <a:lstStyle/>
        <a:p>
          <a:endParaRPr lang="en-GB"/>
        </a:p>
      </dgm:t>
    </dgm:pt>
    <dgm:pt modelId="{31C7A2A5-1A1F-4235-8DB7-2455B378CD56}">
      <dgm:prSet phldrT="[Text]"/>
      <dgm:spPr/>
      <dgm:t>
        <a:bodyPr/>
        <a:lstStyle/>
        <a:p>
          <a:r>
            <a:rPr lang="en-GB"/>
            <a:t>Self-esteem and recognition </a:t>
          </a:r>
        </a:p>
      </dgm:t>
    </dgm:pt>
    <dgm:pt modelId="{DE4CE73B-1BB9-4514-92AC-078C20CD46C3}" type="parTrans" cxnId="{AB6C268B-2C96-4E40-93B7-D3FFE56E2357}">
      <dgm:prSet/>
      <dgm:spPr/>
      <dgm:t>
        <a:bodyPr/>
        <a:lstStyle/>
        <a:p>
          <a:endParaRPr lang="en-GB"/>
        </a:p>
      </dgm:t>
    </dgm:pt>
    <dgm:pt modelId="{1D2F9868-E993-4C92-B8EE-6B387D2E99B9}" type="sibTrans" cxnId="{AB6C268B-2C96-4E40-93B7-D3FFE56E2357}">
      <dgm:prSet/>
      <dgm:spPr/>
      <dgm:t>
        <a:bodyPr/>
        <a:lstStyle/>
        <a:p>
          <a:endParaRPr lang="en-GB"/>
        </a:p>
      </dgm:t>
    </dgm:pt>
    <dgm:pt modelId="{6385BF7D-4DD7-4062-BB7B-8DF4EF44F639}" type="pres">
      <dgm:prSet presAssocID="{5EC18871-F302-4602-B91D-E41F118C2E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9AA6E22-C4A2-4526-ADD1-2ED9F9DFE10C}" type="pres">
      <dgm:prSet presAssocID="{37AB5A8E-93C9-4C5F-AEA3-5F720EAC9C02}" presName="hierRoot1" presStyleCnt="0"/>
      <dgm:spPr/>
    </dgm:pt>
    <dgm:pt modelId="{4E4A89E3-FA2F-490A-B95F-BD332D588D2F}" type="pres">
      <dgm:prSet presAssocID="{37AB5A8E-93C9-4C5F-AEA3-5F720EAC9C02}" presName="composite" presStyleCnt="0"/>
      <dgm:spPr/>
    </dgm:pt>
    <dgm:pt modelId="{D5590EC0-B3D4-4E92-B8E0-39DFF99EEC83}" type="pres">
      <dgm:prSet presAssocID="{37AB5A8E-93C9-4C5F-AEA3-5F720EAC9C02}" presName="background" presStyleLbl="node0" presStyleIdx="0" presStyleCnt="2"/>
      <dgm:spPr/>
    </dgm:pt>
    <dgm:pt modelId="{776D66BE-817F-49BF-BDF1-FE892B370776}" type="pres">
      <dgm:prSet presAssocID="{37AB5A8E-93C9-4C5F-AEA3-5F720EAC9C02}" presName="text" presStyleLbl="fgAcc0" presStyleIdx="0" presStyleCnt="2">
        <dgm:presLayoutVars>
          <dgm:chPref val="3"/>
        </dgm:presLayoutVars>
      </dgm:prSet>
      <dgm:spPr/>
    </dgm:pt>
    <dgm:pt modelId="{9593AA52-EFBB-4794-82ED-B90F59F8F264}" type="pres">
      <dgm:prSet presAssocID="{37AB5A8E-93C9-4C5F-AEA3-5F720EAC9C02}" presName="hierChild2" presStyleCnt="0"/>
      <dgm:spPr/>
    </dgm:pt>
    <dgm:pt modelId="{8C9FC2FC-B3C5-4480-B956-33630AD696B3}" type="pres">
      <dgm:prSet presAssocID="{31C7A2A5-1A1F-4235-8DB7-2455B378CD56}" presName="hierRoot1" presStyleCnt="0"/>
      <dgm:spPr/>
    </dgm:pt>
    <dgm:pt modelId="{7FA8B995-76EB-47EB-AB81-38C607ABABE3}" type="pres">
      <dgm:prSet presAssocID="{31C7A2A5-1A1F-4235-8DB7-2455B378CD56}" presName="composite" presStyleCnt="0"/>
      <dgm:spPr/>
    </dgm:pt>
    <dgm:pt modelId="{C198E4B7-DC63-4F1F-8711-73E34B98316C}" type="pres">
      <dgm:prSet presAssocID="{31C7A2A5-1A1F-4235-8DB7-2455B378CD56}" presName="background" presStyleLbl="node0" presStyleIdx="1" presStyleCnt="2"/>
      <dgm:spPr/>
    </dgm:pt>
    <dgm:pt modelId="{228D4FCA-820E-4935-B21C-113761AE3607}" type="pres">
      <dgm:prSet presAssocID="{31C7A2A5-1A1F-4235-8DB7-2455B378CD56}" presName="text" presStyleLbl="fgAcc0" presStyleIdx="1" presStyleCnt="2">
        <dgm:presLayoutVars>
          <dgm:chPref val="3"/>
        </dgm:presLayoutVars>
      </dgm:prSet>
      <dgm:spPr/>
    </dgm:pt>
    <dgm:pt modelId="{ECE8C2A7-8AD6-4231-B1A3-F3E8B9E97F2B}" type="pres">
      <dgm:prSet presAssocID="{31C7A2A5-1A1F-4235-8DB7-2455B378CD56}" presName="hierChild2" presStyleCnt="0"/>
      <dgm:spPr/>
    </dgm:pt>
  </dgm:ptLst>
  <dgm:cxnLst>
    <dgm:cxn modelId="{70C97319-1F07-4B4E-AA91-966D377FAC89}" type="presOf" srcId="{31C7A2A5-1A1F-4235-8DB7-2455B378CD56}" destId="{228D4FCA-820E-4935-B21C-113761AE3607}" srcOrd="0" destOrd="0" presId="urn:microsoft.com/office/officeart/2005/8/layout/hierarchy1"/>
    <dgm:cxn modelId="{AB6C268B-2C96-4E40-93B7-D3FFE56E2357}" srcId="{5EC18871-F302-4602-B91D-E41F118C2EBC}" destId="{31C7A2A5-1A1F-4235-8DB7-2455B378CD56}" srcOrd="1" destOrd="0" parTransId="{DE4CE73B-1BB9-4514-92AC-078C20CD46C3}" sibTransId="{1D2F9868-E993-4C92-B8EE-6B387D2E99B9}"/>
    <dgm:cxn modelId="{800FF89E-8BF7-4D7A-84A9-DBA78C16CA88}" type="presOf" srcId="{37AB5A8E-93C9-4C5F-AEA3-5F720EAC9C02}" destId="{776D66BE-817F-49BF-BDF1-FE892B370776}" srcOrd="0" destOrd="0" presId="urn:microsoft.com/office/officeart/2005/8/layout/hierarchy1"/>
    <dgm:cxn modelId="{FFE50EC1-C287-4ECF-BB47-E1072A141005}" srcId="{5EC18871-F302-4602-B91D-E41F118C2EBC}" destId="{37AB5A8E-93C9-4C5F-AEA3-5F720EAC9C02}" srcOrd="0" destOrd="0" parTransId="{B90ED2FD-8B8A-46A8-9C6C-65006C936738}" sibTransId="{422F577E-7955-4D49-9B3F-284AEB588BFA}"/>
    <dgm:cxn modelId="{857054C4-F412-426C-92A8-5EFEAB24D65B}" type="presOf" srcId="{5EC18871-F302-4602-B91D-E41F118C2EBC}" destId="{6385BF7D-4DD7-4062-BB7B-8DF4EF44F639}" srcOrd="0" destOrd="0" presId="urn:microsoft.com/office/officeart/2005/8/layout/hierarchy1"/>
    <dgm:cxn modelId="{385C66AD-B78C-4114-B903-81EE3EE96408}" type="presParOf" srcId="{6385BF7D-4DD7-4062-BB7B-8DF4EF44F639}" destId="{E9AA6E22-C4A2-4526-ADD1-2ED9F9DFE10C}" srcOrd="0" destOrd="0" presId="urn:microsoft.com/office/officeart/2005/8/layout/hierarchy1"/>
    <dgm:cxn modelId="{3D339D8A-D493-41B0-8807-3FEDEA79D055}" type="presParOf" srcId="{E9AA6E22-C4A2-4526-ADD1-2ED9F9DFE10C}" destId="{4E4A89E3-FA2F-490A-B95F-BD332D588D2F}" srcOrd="0" destOrd="0" presId="urn:microsoft.com/office/officeart/2005/8/layout/hierarchy1"/>
    <dgm:cxn modelId="{FBBB5A5B-4D32-4A22-8B1D-DE7EC9BFAAC9}" type="presParOf" srcId="{4E4A89E3-FA2F-490A-B95F-BD332D588D2F}" destId="{D5590EC0-B3D4-4E92-B8E0-39DFF99EEC83}" srcOrd="0" destOrd="0" presId="urn:microsoft.com/office/officeart/2005/8/layout/hierarchy1"/>
    <dgm:cxn modelId="{2DFB23C7-77DE-44F7-8E5D-D94811E7FAA7}" type="presParOf" srcId="{4E4A89E3-FA2F-490A-B95F-BD332D588D2F}" destId="{776D66BE-817F-49BF-BDF1-FE892B370776}" srcOrd="1" destOrd="0" presId="urn:microsoft.com/office/officeart/2005/8/layout/hierarchy1"/>
    <dgm:cxn modelId="{653DAB26-05AA-4757-B9A1-24E9BD545C99}" type="presParOf" srcId="{E9AA6E22-C4A2-4526-ADD1-2ED9F9DFE10C}" destId="{9593AA52-EFBB-4794-82ED-B90F59F8F264}" srcOrd="1" destOrd="0" presId="urn:microsoft.com/office/officeart/2005/8/layout/hierarchy1"/>
    <dgm:cxn modelId="{F3770BF7-EBBE-407C-BEBE-27FA3F463BB4}" type="presParOf" srcId="{6385BF7D-4DD7-4062-BB7B-8DF4EF44F639}" destId="{8C9FC2FC-B3C5-4480-B956-33630AD696B3}" srcOrd="1" destOrd="0" presId="urn:microsoft.com/office/officeart/2005/8/layout/hierarchy1"/>
    <dgm:cxn modelId="{592143FC-051D-4A56-914C-93FFE9CC5AB5}" type="presParOf" srcId="{8C9FC2FC-B3C5-4480-B956-33630AD696B3}" destId="{7FA8B995-76EB-47EB-AB81-38C607ABABE3}" srcOrd="0" destOrd="0" presId="urn:microsoft.com/office/officeart/2005/8/layout/hierarchy1"/>
    <dgm:cxn modelId="{54BE5FA9-F9DF-4EB6-99E4-8728C3A46178}" type="presParOf" srcId="{7FA8B995-76EB-47EB-AB81-38C607ABABE3}" destId="{C198E4B7-DC63-4F1F-8711-73E34B98316C}" srcOrd="0" destOrd="0" presId="urn:microsoft.com/office/officeart/2005/8/layout/hierarchy1"/>
    <dgm:cxn modelId="{50A853BA-5A1D-46DC-A7A2-FFFABEF35EA5}" type="presParOf" srcId="{7FA8B995-76EB-47EB-AB81-38C607ABABE3}" destId="{228D4FCA-820E-4935-B21C-113761AE3607}" srcOrd="1" destOrd="0" presId="urn:microsoft.com/office/officeart/2005/8/layout/hierarchy1"/>
    <dgm:cxn modelId="{38BD0524-4214-4A59-B24C-43BC0B6D2E2A}" type="presParOf" srcId="{8C9FC2FC-B3C5-4480-B956-33630AD696B3}" destId="{ECE8C2A7-8AD6-4231-B1A3-F3E8B9E97F2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CC070E-F873-4F62-81A1-B2AE13AE996B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A76D1FE-D187-4CE1-85B4-782E3D5BE19B}">
      <dgm:prSet custT="1"/>
      <dgm:spPr/>
      <dgm:t>
        <a:bodyPr/>
        <a:lstStyle/>
        <a:p>
          <a:r>
            <a:rPr lang="en-GB" sz="1800" b="1" dirty="0">
              <a:solidFill>
                <a:schemeClr val="tx1"/>
              </a:solidFill>
            </a:rPr>
            <a:t>Strength </a:t>
          </a:r>
        </a:p>
        <a:p>
          <a:r>
            <a:rPr lang="en-GB" sz="1500" dirty="0"/>
            <a:t>Clinical Knowledge </a:t>
          </a:r>
        </a:p>
        <a:p>
          <a:r>
            <a:rPr lang="en-GB" sz="1500" dirty="0"/>
            <a:t>Communication skills </a:t>
          </a:r>
        </a:p>
        <a:p>
          <a:r>
            <a:rPr lang="en-GB" sz="1500" dirty="0"/>
            <a:t>Familiarity with local population</a:t>
          </a:r>
        </a:p>
        <a:p>
          <a:r>
            <a:rPr lang="en-GB" sz="1500" dirty="0"/>
            <a:t>Passion and motivation for public health </a:t>
          </a:r>
        </a:p>
        <a:p>
          <a:endParaRPr lang="en-US" sz="1500" dirty="0"/>
        </a:p>
      </dgm:t>
    </dgm:pt>
    <dgm:pt modelId="{2ABA8C09-A7C0-4BD2-B882-9733CAD9C443}" type="parTrans" cxnId="{B3A45C89-84F4-432E-A25B-D4019662331D}">
      <dgm:prSet/>
      <dgm:spPr/>
      <dgm:t>
        <a:bodyPr/>
        <a:lstStyle/>
        <a:p>
          <a:endParaRPr lang="en-US"/>
        </a:p>
      </dgm:t>
    </dgm:pt>
    <dgm:pt modelId="{3C692B09-2469-45DF-B407-FCC2A262626A}" type="sibTrans" cxnId="{B3A45C89-84F4-432E-A25B-D4019662331D}">
      <dgm:prSet/>
      <dgm:spPr/>
      <dgm:t>
        <a:bodyPr/>
        <a:lstStyle/>
        <a:p>
          <a:endParaRPr lang="en-US"/>
        </a:p>
      </dgm:t>
    </dgm:pt>
    <dgm:pt modelId="{BFDAA3D5-600E-4359-8C76-8065C689AA8F}">
      <dgm:prSet custT="1"/>
      <dgm:spPr/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Opportunities</a:t>
          </a:r>
          <a:r>
            <a:rPr lang="en-GB" sz="1300" dirty="0"/>
            <a:t> </a:t>
          </a:r>
        </a:p>
        <a:p>
          <a:r>
            <a:rPr lang="en-GB" sz="1300" dirty="0"/>
            <a:t>GP partner and PCN roles </a:t>
          </a:r>
        </a:p>
        <a:p>
          <a:r>
            <a:rPr lang="en-US" sz="1300" dirty="0"/>
            <a:t>Networking opportunities with other service providers</a:t>
          </a:r>
        </a:p>
        <a:p>
          <a:r>
            <a:rPr lang="en-US" sz="1300" dirty="0"/>
            <a:t>Guidance from Training Hub and Mentors </a:t>
          </a:r>
        </a:p>
        <a:p>
          <a:endParaRPr lang="en-US" sz="1300" dirty="0"/>
        </a:p>
        <a:p>
          <a:endParaRPr lang="en-US" sz="1300" dirty="0"/>
        </a:p>
        <a:p>
          <a:endParaRPr lang="en-US" sz="1300" dirty="0"/>
        </a:p>
      </dgm:t>
    </dgm:pt>
    <dgm:pt modelId="{675233C6-50D3-4032-8873-E66D9F64E801}" type="parTrans" cxnId="{82AF7A60-B57D-4F08-AE2D-0FB048364F4E}">
      <dgm:prSet/>
      <dgm:spPr/>
      <dgm:t>
        <a:bodyPr/>
        <a:lstStyle/>
        <a:p>
          <a:endParaRPr lang="en-US"/>
        </a:p>
      </dgm:t>
    </dgm:pt>
    <dgm:pt modelId="{4A7E4D93-5DEC-441A-9450-C9ADDE351250}" type="sibTrans" cxnId="{82AF7A60-B57D-4F08-AE2D-0FB048364F4E}">
      <dgm:prSet/>
      <dgm:spPr/>
      <dgm:t>
        <a:bodyPr/>
        <a:lstStyle/>
        <a:p>
          <a:endParaRPr lang="en-US"/>
        </a:p>
      </dgm:t>
    </dgm:pt>
    <dgm:pt modelId="{A157A62E-0215-4CAB-B064-E49A450FBC2C}">
      <dgm:prSet custT="1"/>
      <dgm:spPr/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Weakness</a:t>
          </a:r>
          <a:r>
            <a:rPr lang="en-GB" sz="1300" dirty="0">
              <a:solidFill>
                <a:schemeClr val="tx1"/>
              </a:solidFill>
            </a:rPr>
            <a:t> </a:t>
          </a:r>
        </a:p>
        <a:p>
          <a:endParaRPr lang="en-GB" sz="1300" dirty="0"/>
        </a:p>
        <a:p>
          <a:r>
            <a:rPr lang="en-GB" sz="1600" dirty="0">
              <a:solidFill>
                <a:schemeClr val="tx1"/>
              </a:solidFill>
            </a:rPr>
            <a:t>Knowledge gap in Leadership skills </a:t>
          </a:r>
        </a:p>
        <a:p>
          <a:r>
            <a:rPr lang="en-GB" sz="1600" dirty="0">
              <a:solidFill>
                <a:schemeClr val="tx1"/>
              </a:solidFill>
            </a:rPr>
            <a:t>Lack of experience in Leadership roles</a:t>
          </a:r>
          <a:endParaRPr lang="en-US" sz="1600" dirty="0">
            <a:solidFill>
              <a:schemeClr val="tx1"/>
            </a:solidFill>
          </a:endParaRPr>
        </a:p>
      </dgm:t>
    </dgm:pt>
    <dgm:pt modelId="{51D3BF3C-405B-4F34-9CF9-B9ECDC419039}" type="parTrans" cxnId="{D3D4DF29-B138-4011-98EA-46D69A9DF4F1}">
      <dgm:prSet/>
      <dgm:spPr/>
      <dgm:t>
        <a:bodyPr/>
        <a:lstStyle/>
        <a:p>
          <a:endParaRPr lang="en-US"/>
        </a:p>
      </dgm:t>
    </dgm:pt>
    <dgm:pt modelId="{6650E258-CFBE-4714-B1F6-0011AF063946}" type="sibTrans" cxnId="{D3D4DF29-B138-4011-98EA-46D69A9DF4F1}">
      <dgm:prSet/>
      <dgm:spPr/>
      <dgm:t>
        <a:bodyPr/>
        <a:lstStyle/>
        <a:p>
          <a:endParaRPr lang="en-US"/>
        </a:p>
      </dgm:t>
    </dgm:pt>
    <dgm:pt modelId="{E76CFD67-EFE3-4A57-B5C1-0E756274FAFF}">
      <dgm:prSet custT="1"/>
      <dgm:spPr/>
      <dgm:t>
        <a:bodyPr/>
        <a:lstStyle/>
        <a:p>
          <a:r>
            <a:rPr lang="en-GB" sz="1600" b="1" dirty="0">
              <a:solidFill>
                <a:schemeClr val="tx1"/>
              </a:solidFill>
            </a:rPr>
            <a:t>Threats</a:t>
          </a:r>
          <a:endParaRPr lang="en-GB" sz="1300" b="1" dirty="0">
            <a:solidFill>
              <a:schemeClr val="tx1"/>
            </a:solidFill>
          </a:endParaRPr>
        </a:p>
        <a:p>
          <a:r>
            <a:rPr lang="en-GB" sz="1600" dirty="0">
              <a:solidFill>
                <a:schemeClr val="tx1"/>
              </a:solidFill>
            </a:rPr>
            <a:t>Time-management </a:t>
          </a:r>
        </a:p>
        <a:p>
          <a:r>
            <a:rPr lang="en-GB" sz="1600" dirty="0">
              <a:solidFill>
                <a:schemeClr val="tx1"/>
              </a:solidFill>
            </a:rPr>
            <a:t>Lack of Projects</a:t>
          </a:r>
        </a:p>
        <a:p>
          <a:r>
            <a:rPr lang="en-GB" sz="1600" dirty="0">
              <a:solidFill>
                <a:schemeClr val="tx1"/>
              </a:solidFill>
            </a:rPr>
            <a:t>Lack of engagement from other agencies  and individuals </a:t>
          </a:r>
        </a:p>
        <a:p>
          <a:r>
            <a:rPr lang="en-US" sz="1600" dirty="0">
              <a:solidFill>
                <a:schemeClr val="tx1"/>
              </a:solidFill>
            </a:rPr>
            <a:t>Multiple roles </a:t>
          </a:r>
        </a:p>
      </dgm:t>
    </dgm:pt>
    <dgm:pt modelId="{3691AD10-5165-4B4E-99C7-11CA8F6A2462}" type="parTrans" cxnId="{1B27D60F-DC0F-4310-A809-5DADC6CC8094}">
      <dgm:prSet/>
      <dgm:spPr/>
      <dgm:t>
        <a:bodyPr/>
        <a:lstStyle/>
        <a:p>
          <a:endParaRPr lang="en-US"/>
        </a:p>
      </dgm:t>
    </dgm:pt>
    <dgm:pt modelId="{44B2EA1D-FF4C-42A7-BC7C-AF53CE0D44C4}" type="sibTrans" cxnId="{1B27D60F-DC0F-4310-A809-5DADC6CC8094}">
      <dgm:prSet/>
      <dgm:spPr/>
      <dgm:t>
        <a:bodyPr/>
        <a:lstStyle/>
        <a:p>
          <a:endParaRPr lang="en-US"/>
        </a:p>
      </dgm:t>
    </dgm:pt>
    <dgm:pt modelId="{CE62355A-3F1B-4043-BCCE-DA361C84F1EE}" type="pres">
      <dgm:prSet presAssocID="{E0CC070E-F873-4F62-81A1-B2AE13AE996B}" presName="matrix" presStyleCnt="0">
        <dgm:presLayoutVars>
          <dgm:chMax val="1"/>
          <dgm:dir/>
          <dgm:resizeHandles val="exact"/>
        </dgm:presLayoutVars>
      </dgm:prSet>
      <dgm:spPr/>
    </dgm:pt>
    <dgm:pt modelId="{F2554B2D-D569-4288-A77D-4F2EE65FD41D}" type="pres">
      <dgm:prSet presAssocID="{E0CC070E-F873-4F62-81A1-B2AE13AE996B}" presName="diamond" presStyleLbl="bgShp" presStyleIdx="0" presStyleCnt="1" custLinFactNeighborY="-1819"/>
      <dgm:spPr/>
    </dgm:pt>
    <dgm:pt modelId="{C7ABB6F2-F7AC-44A6-861D-5B9DD54BA79A}" type="pres">
      <dgm:prSet presAssocID="{E0CC070E-F873-4F62-81A1-B2AE13AE996B}" presName="quad1" presStyleLbl="node1" presStyleIdx="0" presStyleCnt="4" custLinFactNeighborX="-1468">
        <dgm:presLayoutVars>
          <dgm:chMax val="0"/>
          <dgm:chPref val="0"/>
          <dgm:bulletEnabled val="1"/>
        </dgm:presLayoutVars>
      </dgm:prSet>
      <dgm:spPr/>
    </dgm:pt>
    <dgm:pt modelId="{B2FFE1F1-C842-4793-A45A-2E513C7B86A3}" type="pres">
      <dgm:prSet presAssocID="{E0CC070E-F873-4F62-81A1-B2AE13AE996B}" presName="quad2" presStyleLbl="node1" presStyleIdx="1" presStyleCnt="4" custLinFactNeighborX="-487" custLinFactNeighborY="143">
        <dgm:presLayoutVars>
          <dgm:chMax val="0"/>
          <dgm:chPref val="0"/>
          <dgm:bulletEnabled val="1"/>
        </dgm:presLayoutVars>
      </dgm:prSet>
      <dgm:spPr/>
    </dgm:pt>
    <dgm:pt modelId="{2EAED3D8-FB4C-4277-845C-35BB23CA7067}" type="pres">
      <dgm:prSet presAssocID="{E0CC070E-F873-4F62-81A1-B2AE13AE996B}" presName="quad3" presStyleLbl="node1" presStyleIdx="2" presStyleCnt="4" custLinFactNeighborX="-1468" custLinFactNeighborY="1580">
        <dgm:presLayoutVars>
          <dgm:chMax val="0"/>
          <dgm:chPref val="0"/>
          <dgm:bulletEnabled val="1"/>
        </dgm:presLayoutVars>
      </dgm:prSet>
      <dgm:spPr/>
    </dgm:pt>
    <dgm:pt modelId="{DAF38DCC-C2EA-4365-9189-48B68BB16510}" type="pres">
      <dgm:prSet presAssocID="{E0CC070E-F873-4F62-81A1-B2AE13AE996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4CD1306-4D15-40F8-9B92-44990E00613B}" type="presOf" srcId="{E76CFD67-EFE3-4A57-B5C1-0E756274FAFF}" destId="{DAF38DCC-C2EA-4365-9189-48B68BB16510}" srcOrd="0" destOrd="0" presId="urn:microsoft.com/office/officeart/2005/8/layout/matrix3"/>
    <dgm:cxn modelId="{1B27D60F-DC0F-4310-A809-5DADC6CC8094}" srcId="{E0CC070E-F873-4F62-81A1-B2AE13AE996B}" destId="{E76CFD67-EFE3-4A57-B5C1-0E756274FAFF}" srcOrd="3" destOrd="0" parTransId="{3691AD10-5165-4B4E-99C7-11CA8F6A2462}" sibTransId="{44B2EA1D-FF4C-42A7-BC7C-AF53CE0D44C4}"/>
    <dgm:cxn modelId="{D3D4DF29-B138-4011-98EA-46D69A9DF4F1}" srcId="{E0CC070E-F873-4F62-81A1-B2AE13AE996B}" destId="{A157A62E-0215-4CAB-B064-E49A450FBC2C}" srcOrd="2" destOrd="0" parTransId="{51D3BF3C-405B-4F34-9CF9-B9ECDC419039}" sibTransId="{6650E258-CFBE-4714-B1F6-0011AF063946}"/>
    <dgm:cxn modelId="{82AF7A60-B57D-4F08-AE2D-0FB048364F4E}" srcId="{E0CC070E-F873-4F62-81A1-B2AE13AE996B}" destId="{BFDAA3D5-600E-4359-8C76-8065C689AA8F}" srcOrd="1" destOrd="0" parTransId="{675233C6-50D3-4032-8873-E66D9F64E801}" sibTransId="{4A7E4D93-5DEC-441A-9450-C9ADDE351250}"/>
    <dgm:cxn modelId="{3F53D865-35AF-4E5E-887A-CB3B0604F6BF}" type="presOf" srcId="{E0CC070E-F873-4F62-81A1-B2AE13AE996B}" destId="{CE62355A-3F1B-4043-BCCE-DA361C84F1EE}" srcOrd="0" destOrd="0" presId="urn:microsoft.com/office/officeart/2005/8/layout/matrix3"/>
    <dgm:cxn modelId="{17BA8C68-12DD-4F97-9466-A025174A5C4C}" type="presOf" srcId="{BFDAA3D5-600E-4359-8C76-8065C689AA8F}" destId="{B2FFE1F1-C842-4793-A45A-2E513C7B86A3}" srcOrd="0" destOrd="0" presId="urn:microsoft.com/office/officeart/2005/8/layout/matrix3"/>
    <dgm:cxn modelId="{B3A45C89-84F4-432E-A25B-D4019662331D}" srcId="{E0CC070E-F873-4F62-81A1-B2AE13AE996B}" destId="{9A76D1FE-D187-4CE1-85B4-782E3D5BE19B}" srcOrd="0" destOrd="0" parTransId="{2ABA8C09-A7C0-4BD2-B882-9733CAD9C443}" sibTransId="{3C692B09-2469-45DF-B407-FCC2A262626A}"/>
    <dgm:cxn modelId="{7DFE9A95-3047-4C3B-90A6-D8B6769DC756}" type="presOf" srcId="{9A76D1FE-D187-4CE1-85B4-782E3D5BE19B}" destId="{C7ABB6F2-F7AC-44A6-861D-5B9DD54BA79A}" srcOrd="0" destOrd="0" presId="urn:microsoft.com/office/officeart/2005/8/layout/matrix3"/>
    <dgm:cxn modelId="{C32B7ADE-D5D5-4ED9-B220-2ECE4E74821E}" type="presOf" srcId="{A157A62E-0215-4CAB-B064-E49A450FBC2C}" destId="{2EAED3D8-FB4C-4277-845C-35BB23CA7067}" srcOrd="0" destOrd="0" presId="urn:microsoft.com/office/officeart/2005/8/layout/matrix3"/>
    <dgm:cxn modelId="{8FA257F5-C86B-41E8-AB57-3A0BE7F20690}" type="presParOf" srcId="{CE62355A-3F1B-4043-BCCE-DA361C84F1EE}" destId="{F2554B2D-D569-4288-A77D-4F2EE65FD41D}" srcOrd="0" destOrd="0" presId="urn:microsoft.com/office/officeart/2005/8/layout/matrix3"/>
    <dgm:cxn modelId="{561565BE-B20F-4644-A39D-C4DA6958E8CF}" type="presParOf" srcId="{CE62355A-3F1B-4043-BCCE-DA361C84F1EE}" destId="{C7ABB6F2-F7AC-44A6-861D-5B9DD54BA79A}" srcOrd="1" destOrd="0" presId="urn:microsoft.com/office/officeart/2005/8/layout/matrix3"/>
    <dgm:cxn modelId="{ECA68BC1-DD45-464C-8FA8-985BD3451A42}" type="presParOf" srcId="{CE62355A-3F1B-4043-BCCE-DA361C84F1EE}" destId="{B2FFE1F1-C842-4793-A45A-2E513C7B86A3}" srcOrd="2" destOrd="0" presId="urn:microsoft.com/office/officeart/2005/8/layout/matrix3"/>
    <dgm:cxn modelId="{FB0DFE44-5038-4882-9501-4062F3FCC843}" type="presParOf" srcId="{CE62355A-3F1B-4043-BCCE-DA361C84F1EE}" destId="{2EAED3D8-FB4C-4277-845C-35BB23CA7067}" srcOrd="3" destOrd="0" presId="urn:microsoft.com/office/officeart/2005/8/layout/matrix3"/>
    <dgm:cxn modelId="{29E09015-C10F-4193-A93D-F01A05AA9782}" type="presParOf" srcId="{CE62355A-3F1B-4043-BCCE-DA361C84F1EE}" destId="{DAF38DCC-C2EA-4365-9189-48B68BB1651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953190-8013-43BB-9BCC-D6E1FF8E7071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AB5BCEF-BB2A-446F-8E24-16388D800F69}">
      <dgm:prSet/>
      <dgm:spPr/>
      <dgm:t>
        <a:bodyPr/>
        <a:lstStyle/>
        <a:p>
          <a:r>
            <a:rPr lang="en-GB" dirty="0"/>
            <a:t>Practice Based </a:t>
          </a:r>
          <a:endParaRPr lang="en-US" dirty="0"/>
        </a:p>
      </dgm:t>
    </dgm:pt>
    <dgm:pt modelId="{FE54415D-5E67-4777-9A4F-414DE5836B6B}" type="parTrans" cxnId="{5AB44E2A-1A0B-49F0-A849-88C60B3F5276}">
      <dgm:prSet/>
      <dgm:spPr/>
      <dgm:t>
        <a:bodyPr/>
        <a:lstStyle/>
        <a:p>
          <a:endParaRPr lang="en-US"/>
        </a:p>
      </dgm:t>
    </dgm:pt>
    <dgm:pt modelId="{7C233543-E661-4060-8C1A-7ED38D15FB1B}" type="sibTrans" cxnId="{5AB44E2A-1A0B-49F0-A849-88C60B3F5276}">
      <dgm:prSet/>
      <dgm:spPr/>
      <dgm:t>
        <a:bodyPr/>
        <a:lstStyle/>
        <a:p>
          <a:endParaRPr lang="en-US"/>
        </a:p>
      </dgm:t>
    </dgm:pt>
    <dgm:pt modelId="{936339AF-F06C-4A9B-A052-55457996B173}">
      <dgm:prSet/>
      <dgm:spPr/>
      <dgm:t>
        <a:bodyPr/>
        <a:lstStyle/>
        <a:p>
          <a:r>
            <a:rPr lang="en-GB" dirty="0"/>
            <a:t>PCN Based </a:t>
          </a:r>
          <a:endParaRPr lang="en-US" dirty="0"/>
        </a:p>
      </dgm:t>
    </dgm:pt>
    <dgm:pt modelId="{12495498-16C2-4341-8D5C-4950667341F2}" type="parTrans" cxnId="{EEB4AF75-EAEF-4658-9B77-B21D48F4868B}">
      <dgm:prSet/>
      <dgm:spPr/>
      <dgm:t>
        <a:bodyPr/>
        <a:lstStyle/>
        <a:p>
          <a:endParaRPr lang="en-US"/>
        </a:p>
      </dgm:t>
    </dgm:pt>
    <dgm:pt modelId="{0AC8953C-95C1-48C9-B560-8548716F37B3}" type="sibTrans" cxnId="{EEB4AF75-EAEF-4658-9B77-B21D48F4868B}">
      <dgm:prSet/>
      <dgm:spPr/>
      <dgm:t>
        <a:bodyPr/>
        <a:lstStyle/>
        <a:p>
          <a:endParaRPr lang="en-US"/>
        </a:p>
      </dgm:t>
    </dgm:pt>
    <dgm:pt modelId="{850810ED-CD5A-49CA-8C2D-65EC27B59625}">
      <dgm:prSet/>
      <dgm:spPr/>
      <dgm:t>
        <a:bodyPr/>
        <a:lstStyle/>
        <a:p>
          <a:r>
            <a:rPr lang="en-GB" dirty="0"/>
            <a:t>Population Health </a:t>
          </a:r>
          <a:endParaRPr lang="en-US" dirty="0"/>
        </a:p>
      </dgm:t>
    </dgm:pt>
    <dgm:pt modelId="{0DF9D7B1-4BB3-4D06-B196-A774360D4546}" type="parTrans" cxnId="{2312B252-0072-4F12-8D6A-15CD43E0AF2E}">
      <dgm:prSet/>
      <dgm:spPr/>
      <dgm:t>
        <a:bodyPr/>
        <a:lstStyle/>
        <a:p>
          <a:endParaRPr lang="en-US"/>
        </a:p>
      </dgm:t>
    </dgm:pt>
    <dgm:pt modelId="{574B121E-0174-4A41-A923-1AB1CB4B9E93}" type="sibTrans" cxnId="{2312B252-0072-4F12-8D6A-15CD43E0AF2E}">
      <dgm:prSet/>
      <dgm:spPr/>
      <dgm:t>
        <a:bodyPr/>
        <a:lstStyle/>
        <a:p>
          <a:endParaRPr lang="en-US"/>
        </a:p>
      </dgm:t>
    </dgm:pt>
    <dgm:pt modelId="{F0A236A5-2BC1-4109-90FC-372F45CD0485}">
      <dgm:prSet/>
      <dgm:spPr/>
      <dgm:t>
        <a:bodyPr/>
        <a:lstStyle/>
        <a:p>
          <a:r>
            <a:rPr lang="en-GB" dirty="0"/>
            <a:t>Personal Development </a:t>
          </a:r>
          <a:endParaRPr lang="en-US" dirty="0"/>
        </a:p>
      </dgm:t>
    </dgm:pt>
    <dgm:pt modelId="{38BCCD60-CDEB-4B08-9A26-99018356E770}" type="parTrans" cxnId="{98B352AF-264F-4D96-AFA5-8D9AAAB7567F}">
      <dgm:prSet/>
      <dgm:spPr/>
      <dgm:t>
        <a:bodyPr/>
        <a:lstStyle/>
        <a:p>
          <a:endParaRPr lang="en-US"/>
        </a:p>
      </dgm:t>
    </dgm:pt>
    <dgm:pt modelId="{6237950C-FFBF-4C7E-B10E-3CA0F5D0AE9B}" type="sibTrans" cxnId="{98B352AF-264F-4D96-AFA5-8D9AAAB7567F}">
      <dgm:prSet/>
      <dgm:spPr/>
      <dgm:t>
        <a:bodyPr/>
        <a:lstStyle/>
        <a:p>
          <a:endParaRPr lang="en-US"/>
        </a:p>
      </dgm:t>
    </dgm:pt>
    <dgm:pt modelId="{793F8611-F8AB-4E4B-8CBD-D940D587A55B}" type="pres">
      <dgm:prSet presAssocID="{A7953190-8013-43BB-9BCC-D6E1FF8E707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97B9ABB-B90A-4BE1-A248-EA6541781164}" type="pres">
      <dgm:prSet presAssocID="{BAB5BCEF-BB2A-446F-8E24-16388D800F69}" presName="hierRoot1" presStyleCnt="0"/>
      <dgm:spPr/>
    </dgm:pt>
    <dgm:pt modelId="{CBA79E8B-E44D-4DA9-BFDD-97C7AC7E7C01}" type="pres">
      <dgm:prSet presAssocID="{BAB5BCEF-BB2A-446F-8E24-16388D800F69}" presName="composite" presStyleCnt="0"/>
      <dgm:spPr/>
    </dgm:pt>
    <dgm:pt modelId="{C79DED33-EAAE-4BCF-A472-2BD1B766D72E}" type="pres">
      <dgm:prSet presAssocID="{BAB5BCEF-BB2A-446F-8E24-16388D800F69}" presName="background" presStyleLbl="node0" presStyleIdx="0" presStyleCnt="4"/>
      <dgm:spPr/>
    </dgm:pt>
    <dgm:pt modelId="{DF64DC9E-CAE4-42D7-9488-7F478F91A4A4}" type="pres">
      <dgm:prSet presAssocID="{BAB5BCEF-BB2A-446F-8E24-16388D800F69}" presName="text" presStyleLbl="fgAcc0" presStyleIdx="0" presStyleCnt="4">
        <dgm:presLayoutVars>
          <dgm:chPref val="3"/>
        </dgm:presLayoutVars>
      </dgm:prSet>
      <dgm:spPr/>
    </dgm:pt>
    <dgm:pt modelId="{CFB00E65-C24E-4964-9AD0-950949D29DF6}" type="pres">
      <dgm:prSet presAssocID="{BAB5BCEF-BB2A-446F-8E24-16388D800F69}" presName="hierChild2" presStyleCnt="0"/>
      <dgm:spPr/>
    </dgm:pt>
    <dgm:pt modelId="{AB0D79E7-EE21-48B5-90F7-3A0FB6F7D885}" type="pres">
      <dgm:prSet presAssocID="{936339AF-F06C-4A9B-A052-55457996B173}" presName="hierRoot1" presStyleCnt="0"/>
      <dgm:spPr/>
    </dgm:pt>
    <dgm:pt modelId="{3804C01F-B004-4236-9F82-DB8BF03BB21D}" type="pres">
      <dgm:prSet presAssocID="{936339AF-F06C-4A9B-A052-55457996B173}" presName="composite" presStyleCnt="0"/>
      <dgm:spPr/>
    </dgm:pt>
    <dgm:pt modelId="{CEDADD7D-E06D-432B-A051-3617829FF841}" type="pres">
      <dgm:prSet presAssocID="{936339AF-F06C-4A9B-A052-55457996B173}" presName="background" presStyleLbl="node0" presStyleIdx="1" presStyleCnt="4"/>
      <dgm:spPr/>
    </dgm:pt>
    <dgm:pt modelId="{AEAFFB69-3642-41B5-AD45-89A7E6A2D92B}" type="pres">
      <dgm:prSet presAssocID="{936339AF-F06C-4A9B-A052-55457996B173}" presName="text" presStyleLbl="fgAcc0" presStyleIdx="1" presStyleCnt="4">
        <dgm:presLayoutVars>
          <dgm:chPref val="3"/>
        </dgm:presLayoutVars>
      </dgm:prSet>
      <dgm:spPr/>
    </dgm:pt>
    <dgm:pt modelId="{FBB573AB-9724-43D6-877D-FD1D2C56860D}" type="pres">
      <dgm:prSet presAssocID="{936339AF-F06C-4A9B-A052-55457996B173}" presName="hierChild2" presStyleCnt="0"/>
      <dgm:spPr/>
    </dgm:pt>
    <dgm:pt modelId="{69736398-0CA1-4E66-9D11-3B53E20312AA}" type="pres">
      <dgm:prSet presAssocID="{850810ED-CD5A-49CA-8C2D-65EC27B59625}" presName="hierRoot1" presStyleCnt="0"/>
      <dgm:spPr/>
    </dgm:pt>
    <dgm:pt modelId="{064E6477-7915-495C-812C-17962D6203AC}" type="pres">
      <dgm:prSet presAssocID="{850810ED-CD5A-49CA-8C2D-65EC27B59625}" presName="composite" presStyleCnt="0"/>
      <dgm:spPr/>
    </dgm:pt>
    <dgm:pt modelId="{1C985CCF-3E11-4D6E-AD96-05B9C3F7225D}" type="pres">
      <dgm:prSet presAssocID="{850810ED-CD5A-49CA-8C2D-65EC27B59625}" presName="background" presStyleLbl="node0" presStyleIdx="2" presStyleCnt="4"/>
      <dgm:spPr/>
    </dgm:pt>
    <dgm:pt modelId="{94B174E5-20DD-40C3-807A-3C6CDD836A78}" type="pres">
      <dgm:prSet presAssocID="{850810ED-CD5A-49CA-8C2D-65EC27B59625}" presName="text" presStyleLbl="fgAcc0" presStyleIdx="2" presStyleCnt="4">
        <dgm:presLayoutVars>
          <dgm:chPref val="3"/>
        </dgm:presLayoutVars>
      </dgm:prSet>
      <dgm:spPr/>
    </dgm:pt>
    <dgm:pt modelId="{8D80787C-2598-412C-A226-CB5A4A05CA96}" type="pres">
      <dgm:prSet presAssocID="{850810ED-CD5A-49CA-8C2D-65EC27B59625}" presName="hierChild2" presStyleCnt="0"/>
      <dgm:spPr/>
    </dgm:pt>
    <dgm:pt modelId="{504D95F9-3E0A-42BF-972D-F6C1E7800F98}" type="pres">
      <dgm:prSet presAssocID="{F0A236A5-2BC1-4109-90FC-372F45CD0485}" presName="hierRoot1" presStyleCnt="0"/>
      <dgm:spPr/>
    </dgm:pt>
    <dgm:pt modelId="{77CCAA2F-40E9-4D43-AB02-EAA6D581DADA}" type="pres">
      <dgm:prSet presAssocID="{F0A236A5-2BC1-4109-90FC-372F45CD0485}" presName="composite" presStyleCnt="0"/>
      <dgm:spPr/>
    </dgm:pt>
    <dgm:pt modelId="{16B00C11-7CBB-4A0B-BAC4-91ED10BCBC3B}" type="pres">
      <dgm:prSet presAssocID="{F0A236A5-2BC1-4109-90FC-372F45CD0485}" presName="background" presStyleLbl="node0" presStyleIdx="3" presStyleCnt="4"/>
      <dgm:spPr/>
    </dgm:pt>
    <dgm:pt modelId="{B88B9A10-5E02-40A9-9922-7DC418B2E3AD}" type="pres">
      <dgm:prSet presAssocID="{F0A236A5-2BC1-4109-90FC-372F45CD0485}" presName="text" presStyleLbl="fgAcc0" presStyleIdx="3" presStyleCnt="4">
        <dgm:presLayoutVars>
          <dgm:chPref val="3"/>
        </dgm:presLayoutVars>
      </dgm:prSet>
      <dgm:spPr/>
    </dgm:pt>
    <dgm:pt modelId="{70799204-02A8-404D-9C3E-FE12EFE39F23}" type="pres">
      <dgm:prSet presAssocID="{F0A236A5-2BC1-4109-90FC-372F45CD0485}" presName="hierChild2" presStyleCnt="0"/>
      <dgm:spPr/>
    </dgm:pt>
  </dgm:ptLst>
  <dgm:cxnLst>
    <dgm:cxn modelId="{EF241214-610A-4450-A350-10F86002377E}" type="presOf" srcId="{936339AF-F06C-4A9B-A052-55457996B173}" destId="{AEAFFB69-3642-41B5-AD45-89A7E6A2D92B}" srcOrd="0" destOrd="0" presId="urn:microsoft.com/office/officeart/2005/8/layout/hierarchy1"/>
    <dgm:cxn modelId="{9C05EC17-A2A8-466F-BE1F-24F2F10FC34E}" type="presOf" srcId="{BAB5BCEF-BB2A-446F-8E24-16388D800F69}" destId="{DF64DC9E-CAE4-42D7-9488-7F478F91A4A4}" srcOrd="0" destOrd="0" presId="urn:microsoft.com/office/officeart/2005/8/layout/hierarchy1"/>
    <dgm:cxn modelId="{6DC35C20-A2CB-40DF-B099-5D8C4D71E5CC}" type="presOf" srcId="{F0A236A5-2BC1-4109-90FC-372F45CD0485}" destId="{B88B9A10-5E02-40A9-9922-7DC418B2E3AD}" srcOrd="0" destOrd="0" presId="urn:microsoft.com/office/officeart/2005/8/layout/hierarchy1"/>
    <dgm:cxn modelId="{5AB44E2A-1A0B-49F0-A849-88C60B3F5276}" srcId="{A7953190-8013-43BB-9BCC-D6E1FF8E7071}" destId="{BAB5BCEF-BB2A-446F-8E24-16388D800F69}" srcOrd="0" destOrd="0" parTransId="{FE54415D-5E67-4777-9A4F-414DE5836B6B}" sibTransId="{7C233543-E661-4060-8C1A-7ED38D15FB1B}"/>
    <dgm:cxn modelId="{D7BDD75C-16AC-4981-A9F2-3E823CDFAAE7}" type="presOf" srcId="{A7953190-8013-43BB-9BCC-D6E1FF8E7071}" destId="{793F8611-F8AB-4E4B-8CBD-D940D587A55B}" srcOrd="0" destOrd="0" presId="urn:microsoft.com/office/officeart/2005/8/layout/hierarchy1"/>
    <dgm:cxn modelId="{2312B252-0072-4F12-8D6A-15CD43E0AF2E}" srcId="{A7953190-8013-43BB-9BCC-D6E1FF8E7071}" destId="{850810ED-CD5A-49CA-8C2D-65EC27B59625}" srcOrd="2" destOrd="0" parTransId="{0DF9D7B1-4BB3-4D06-B196-A774360D4546}" sibTransId="{574B121E-0174-4A41-A923-1AB1CB4B9E93}"/>
    <dgm:cxn modelId="{EEB4AF75-EAEF-4658-9B77-B21D48F4868B}" srcId="{A7953190-8013-43BB-9BCC-D6E1FF8E7071}" destId="{936339AF-F06C-4A9B-A052-55457996B173}" srcOrd="1" destOrd="0" parTransId="{12495498-16C2-4341-8D5C-4950667341F2}" sibTransId="{0AC8953C-95C1-48C9-B560-8548716F37B3}"/>
    <dgm:cxn modelId="{98B352AF-264F-4D96-AFA5-8D9AAAB7567F}" srcId="{A7953190-8013-43BB-9BCC-D6E1FF8E7071}" destId="{F0A236A5-2BC1-4109-90FC-372F45CD0485}" srcOrd="3" destOrd="0" parTransId="{38BCCD60-CDEB-4B08-9A26-99018356E770}" sibTransId="{6237950C-FFBF-4C7E-B10E-3CA0F5D0AE9B}"/>
    <dgm:cxn modelId="{5F26ECCA-2B69-49BD-9665-09AA70DDF14D}" type="presOf" srcId="{850810ED-CD5A-49CA-8C2D-65EC27B59625}" destId="{94B174E5-20DD-40C3-807A-3C6CDD836A78}" srcOrd="0" destOrd="0" presId="urn:microsoft.com/office/officeart/2005/8/layout/hierarchy1"/>
    <dgm:cxn modelId="{ECF59B6A-E9AC-4792-A064-41BEE75EA1A2}" type="presParOf" srcId="{793F8611-F8AB-4E4B-8CBD-D940D587A55B}" destId="{197B9ABB-B90A-4BE1-A248-EA6541781164}" srcOrd="0" destOrd="0" presId="urn:microsoft.com/office/officeart/2005/8/layout/hierarchy1"/>
    <dgm:cxn modelId="{DFED86D0-E723-495D-868D-63F4CC2CE3F5}" type="presParOf" srcId="{197B9ABB-B90A-4BE1-A248-EA6541781164}" destId="{CBA79E8B-E44D-4DA9-BFDD-97C7AC7E7C01}" srcOrd="0" destOrd="0" presId="urn:microsoft.com/office/officeart/2005/8/layout/hierarchy1"/>
    <dgm:cxn modelId="{7610797C-D900-4333-92CA-3986E89BA814}" type="presParOf" srcId="{CBA79E8B-E44D-4DA9-BFDD-97C7AC7E7C01}" destId="{C79DED33-EAAE-4BCF-A472-2BD1B766D72E}" srcOrd="0" destOrd="0" presId="urn:microsoft.com/office/officeart/2005/8/layout/hierarchy1"/>
    <dgm:cxn modelId="{5AC19F8B-A86C-4EFC-82AA-D4835ADB5929}" type="presParOf" srcId="{CBA79E8B-E44D-4DA9-BFDD-97C7AC7E7C01}" destId="{DF64DC9E-CAE4-42D7-9488-7F478F91A4A4}" srcOrd="1" destOrd="0" presId="urn:microsoft.com/office/officeart/2005/8/layout/hierarchy1"/>
    <dgm:cxn modelId="{3631E85E-60A6-47A6-8173-12F697EE7D8D}" type="presParOf" srcId="{197B9ABB-B90A-4BE1-A248-EA6541781164}" destId="{CFB00E65-C24E-4964-9AD0-950949D29DF6}" srcOrd="1" destOrd="0" presId="urn:microsoft.com/office/officeart/2005/8/layout/hierarchy1"/>
    <dgm:cxn modelId="{28ED7750-2AF2-4A8A-92B7-C91A4B66727D}" type="presParOf" srcId="{793F8611-F8AB-4E4B-8CBD-D940D587A55B}" destId="{AB0D79E7-EE21-48B5-90F7-3A0FB6F7D885}" srcOrd="1" destOrd="0" presId="urn:microsoft.com/office/officeart/2005/8/layout/hierarchy1"/>
    <dgm:cxn modelId="{8737D53E-F965-44DD-A883-FF6BE8188DAF}" type="presParOf" srcId="{AB0D79E7-EE21-48B5-90F7-3A0FB6F7D885}" destId="{3804C01F-B004-4236-9F82-DB8BF03BB21D}" srcOrd="0" destOrd="0" presId="urn:microsoft.com/office/officeart/2005/8/layout/hierarchy1"/>
    <dgm:cxn modelId="{21E85BDC-DC60-402D-9993-891D569BE6C5}" type="presParOf" srcId="{3804C01F-B004-4236-9F82-DB8BF03BB21D}" destId="{CEDADD7D-E06D-432B-A051-3617829FF841}" srcOrd="0" destOrd="0" presId="urn:microsoft.com/office/officeart/2005/8/layout/hierarchy1"/>
    <dgm:cxn modelId="{FDD9FF0B-E711-4CAF-A3E4-C3813338D6CA}" type="presParOf" srcId="{3804C01F-B004-4236-9F82-DB8BF03BB21D}" destId="{AEAFFB69-3642-41B5-AD45-89A7E6A2D92B}" srcOrd="1" destOrd="0" presId="urn:microsoft.com/office/officeart/2005/8/layout/hierarchy1"/>
    <dgm:cxn modelId="{B621792E-FE39-47AD-AAFF-471CD1FF70C6}" type="presParOf" srcId="{AB0D79E7-EE21-48B5-90F7-3A0FB6F7D885}" destId="{FBB573AB-9724-43D6-877D-FD1D2C56860D}" srcOrd="1" destOrd="0" presId="urn:microsoft.com/office/officeart/2005/8/layout/hierarchy1"/>
    <dgm:cxn modelId="{BA5885CA-EF39-4980-86C4-22203EA3021C}" type="presParOf" srcId="{793F8611-F8AB-4E4B-8CBD-D940D587A55B}" destId="{69736398-0CA1-4E66-9D11-3B53E20312AA}" srcOrd="2" destOrd="0" presId="urn:microsoft.com/office/officeart/2005/8/layout/hierarchy1"/>
    <dgm:cxn modelId="{2E990FAB-FA8E-4AE8-9B72-44F1E20FA957}" type="presParOf" srcId="{69736398-0CA1-4E66-9D11-3B53E20312AA}" destId="{064E6477-7915-495C-812C-17962D6203AC}" srcOrd="0" destOrd="0" presId="urn:microsoft.com/office/officeart/2005/8/layout/hierarchy1"/>
    <dgm:cxn modelId="{DFB15AC3-38DB-4617-AEE1-E0ED50142DFC}" type="presParOf" srcId="{064E6477-7915-495C-812C-17962D6203AC}" destId="{1C985CCF-3E11-4D6E-AD96-05B9C3F7225D}" srcOrd="0" destOrd="0" presId="urn:microsoft.com/office/officeart/2005/8/layout/hierarchy1"/>
    <dgm:cxn modelId="{4EFB6114-D719-4743-B2A8-2B59FAE4628B}" type="presParOf" srcId="{064E6477-7915-495C-812C-17962D6203AC}" destId="{94B174E5-20DD-40C3-807A-3C6CDD836A78}" srcOrd="1" destOrd="0" presId="urn:microsoft.com/office/officeart/2005/8/layout/hierarchy1"/>
    <dgm:cxn modelId="{709A5251-DCFC-4D11-8D8B-51F3D92596A2}" type="presParOf" srcId="{69736398-0CA1-4E66-9D11-3B53E20312AA}" destId="{8D80787C-2598-412C-A226-CB5A4A05CA96}" srcOrd="1" destOrd="0" presId="urn:microsoft.com/office/officeart/2005/8/layout/hierarchy1"/>
    <dgm:cxn modelId="{45F22EE4-47B7-4E4E-ABEE-1B65E4EEF426}" type="presParOf" srcId="{793F8611-F8AB-4E4B-8CBD-D940D587A55B}" destId="{504D95F9-3E0A-42BF-972D-F6C1E7800F98}" srcOrd="3" destOrd="0" presId="urn:microsoft.com/office/officeart/2005/8/layout/hierarchy1"/>
    <dgm:cxn modelId="{03E322C0-495E-4F45-A52E-963434DC274A}" type="presParOf" srcId="{504D95F9-3E0A-42BF-972D-F6C1E7800F98}" destId="{77CCAA2F-40E9-4D43-AB02-EAA6D581DADA}" srcOrd="0" destOrd="0" presId="urn:microsoft.com/office/officeart/2005/8/layout/hierarchy1"/>
    <dgm:cxn modelId="{D98789E1-2577-4DD0-9721-D87B4E07A40B}" type="presParOf" srcId="{77CCAA2F-40E9-4D43-AB02-EAA6D581DADA}" destId="{16B00C11-7CBB-4A0B-BAC4-91ED10BCBC3B}" srcOrd="0" destOrd="0" presId="urn:microsoft.com/office/officeart/2005/8/layout/hierarchy1"/>
    <dgm:cxn modelId="{3DF74E9C-1FF4-4773-834C-E5CB5BE12F9B}" type="presParOf" srcId="{77CCAA2F-40E9-4D43-AB02-EAA6D581DADA}" destId="{B88B9A10-5E02-40A9-9922-7DC418B2E3AD}" srcOrd="1" destOrd="0" presId="urn:microsoft.com/office/officeart/2005/8/layout/hierarchy1"/>
    <dgm:cxn modelId="{DD6A203A-A7FE-4AB1-83EF-D3EFBA526FB1}" type="presParOf" srcId="{504D95F9-3E0A-42BF-972D-F6C1E7800F98}" destId="{70799204-02A8-404D-9C3E-FE12EFE39F2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FFDCA2-573A-4A1A-8CAD-CC2D98D5B60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6152F98-3A0A-4EC9-B602-D662053E86DB}">
      <dgm:prSet/>
      <dgm:spPr/>
      <dgm:t>
        <a:bodyPr/>
        <a:lstStyle/>
        <a:p>
          <a:r>
            <a:rPr lang="en-GB"/>
            <a:t>S – Formulate Lipid protocol and create e-workflow </a:t>
          </a:r>
          <a:endParaRPr lang="en-US"/>
        </a:p>
      </dgm:t>
    </dgm:pt>
    <dgm:pt modelId="{F1725F69-B391-4D6F-BFD1-3E5AB235EA02}" type="parTrans" cxnId="{122BC024-4FB7-4A09-A31C-5015E778BE9F}">
      <dgm:prSet/>
      <dgm:spPr/>
      <dgm:t>
        <a:bodyPr/>
        <a:lstStyle/>
        <a:p>
          <a:endParaRPr lang="en-US"/>
        </a:p>
      </dgm:t>
    </dgm:pt>
    <dgm:pt modelId="{AF55D69A-B6A5-4E77-8EFA-0C589CA1B833}" type="sibTrans" cxnId="{122BC024-4FB7-4A09-A31C-5015E778BE9F}">
      <dgm:prSet/>
      <dgm:spPr/>
      <dgm:t>
        <a:bodyPr/>
        <a:lstStyle/>
        <a:p>
          <a:endParaRPr lang="en-US"/>
        </a:p>
      </dgm:t>
    </dgm:pt>
    <dgm:pt modelId="{478D23B5-BC76-46C1-A838-64655D1B0DC2}">
      <dgm:prSet/>
      <dgm:spPr/>
      <dgm:t>
        <a:bodyPr/>
        <a:lstStyle/>
        <a:p>
          <a:r>
            <a:rPr lang="en-GB" dirty="0"/>
            <a:t>M-Lipid protocol with continuous auditing of Lipid QOF targets </a:t>
          </a:r>
          <a:endParaRPr lang="en-US" dirty="0"/>
        </a:p>
      </dgm:t>
    </dgm:pt>
    <dgm:pt modelId="{A6FF18A4-B323-429F-AA7E-108C3035A4C1}" type="parTrans" cxnId="{2643381F-F1C7-4C14-B450-527E38B5125A}">
      <dgm:prSet/>
      <dgm:spPr/>
      <dgm:t>
        <a:bodyPr/>
        <a:lstStyle/>
        <a:p>
          <a:endParaRPr lang="en-US"/>
        </a:p>
      </dgm:t>
    </dgm:pt>
    <dgm:pt modelId="{307EA786-10A7-4C03-8D3F-04DD114F54C1}" type="sibTrans" cxnId="{2643381F-F1C7-4C14-B450-527E38B5125A}">
      <dgm:prSet/>
      <dgm:spPr/>
      <dgm:t>
        <a:bodyPr/>
        <a:lstStyle/>
        <a:p>
          <a:endParaRPr lang="en-US"/>
        </a:p>
      </dgm:t>
    </dgm:pt>
    <dgm:pt modelId="{AE57BBEC-DEB7-4AFB-8B63-757D4ED6C1D9}">
      <dgm:prSet/>
      <dgm:spPr/>
      <dgm:t>
        <a:bodyPr/>
        <a:lstStyle/>
        <a:p>
          <a:r>
            <a:rPr lang="en-GB"/>
            <a:t>A- Workflow implemented and being used by entire practice </a:t>
          </a:r>
          <a:endParaRPr lang="en-US"/>
        </a:p>
      </dgm:t>
    </dgm:pt>
    <dgm:pt modelId="{3CA1708A-895A-4D2D-B387-BE0E66092C08}" type="parTrans" cxnId="{43B5E34B-8BB3-4D1C-A25F-E618A66E2A18}">
      <dgm:prSet/>
      <dgm:spPr/>
      <dgm:t>
        <a:bodyPr/>
        <a:lstStyle/>
        <a:p>
          <a:endParaRPr lang="en-US"/>
        </a:p>
      </dgm:t>
    </dgm:pt>
    <dgm:pt modelId="{ACCED78B-02FA-4BFE-8138-E1899C2E7F72}" type="sibTrans" cxnId="{43B5E34B-8BB3-4D1C-A25F-E618A66E2A18}">
      <dgm:prSet/>
      <dgm:spPr/>
      <dgm:t>
        <a:bodyPr/>
        <a:lstStyle/>
        <a:p>
          <a:endParaRPr lang="en-US"/>
        </a:p>
      </dgm:t>
    </dgm:pt>
    <dgm:pt modelId="{B530A5DD-F978-41F5-B034-1DB76C70BFC4}">
      <dgm:prSet/>
      <dgm:spPr/>
      <dgm:t>
        <a:bodyPr/>
        <a:lstStyle/>
        <a:p>
          <a:r>
            <a:rPr lang="en-GB"/>
            <a:t>R- Lipid pathway presented and circulated to clinicians </a:t>
          </a:r>
          <a:endParaRPr lang="en-US"/>
        </a:p>
      </dgm:t>
    </dgm:pt>
    <dgm:pt modelId="{30EBF8B8-A79E-4C93-BF4E-A660FE3582BB}" type="parTrans" cxnId="{19E71FFE-BE7B-44EF-9FF7-60C04658F734}">
      <dgm:prSet/>
      <dgm:spPr/>
      <dgm:t>
        <a:bodyPr/>
        <a:lstStyle/>
        <a:p>
          <a:endParaRPr lang="en-US"/>
        </a:p>
      </dgm:t>
    </dgm:pt>
    <dgm:pt modelId="{6957D134-41FF-4AB5-BADC-A817D612528E}" type="sibTrans" cxnId="{19E71FFE-BE7B-44EF-9FF7-60C04658F734}">
      <dgm:prSet/>
      <dgm:spPr/>
      <dgm:t>
        <a:bodyPr/>
        <a:lstStyle/>
        <a:p>
          <a:endParaRPr lang="en-US"/>
        </a:p>
      </dgm:t>
    </dgm:pt>
    <dgm:pt modelId="{6C88A3E9-EE46-4406-AF10-1842228BA4B9}">
      <dgm:prSet/>
      <dgm:spPr/>
      <dgm:t>
        <a:bodyPr/>
        <a:lstStyle/>
        <a:p>
          <a:r>
            <a:rPr lang="en-GB"/>
            <a:t>T- All achieved within 6 months </a:t>
          </a:r>
          <a:endParaRPr lang="en-US"/>
        </a:p>
      </dgm:t>
    </dgm:pt>
    <dgm:pt modelId="{F33716D3-D839-4DAC-87E1-971E77FDCE8A}" type="parTrans" cxnId="{6CDD2955-CFEC-43F0-8A92-AE758CC8B135}">
      <dgm:prSet/>
      <dgm:spPr/>
      <dgm:t>
        <a:bodyPr/>
        <a:lstStyle/>
        <a:p>
          <a:endParaRPr lang="en-US"/>
        </a:p>
      </dgm:t>
    </dgm:pt>
    <dgm:pt modelId="{18D9D536-5808-47EA-A8A7-D61225824679}" type="sibTrans" cxnId="{6CDD2955-CFEC-43F0-8A92-AE758CC8B135}">
      <dgm:prSet/>
      <dgm:spPr/>
      <dgm:t>
        <a:bodyPr/>
        <a:lstStyle/>
        <a:p>
          <a:endParaRPr lang="en-US"/>
        </a:p>
      </dgm:t>
    </dgm:pt>
    <dgm:pt modelId="{30E8EFBA-FEB1-4037-8336-BCCD03F995AD}" type="pres">
      <dgm:prSet presAssocID="{D3FFDCA2-573A-4A1A-8CAD-CC2D98D5B602}" presName="root" presStyleCnt="0">
        <dgm:presLayoutVars>
          <dgm:dir/>
          <dgm:resizeHandles val="exact"/>
        </dgm:presLayoutVars>
      </dgm:prSet>
      <dgm:spPr/>
    </dgm:pt>
    <dgm:pt modelId="{FB939F61-901B-456B-AEE5-59DA6B0FE443}" type="pres">
      <dgm:prSet presAssocID="{D3FFDCA2-573A-4A1A-8CAD-CC2D98D5B602}" presName="container" presStyleCnt="0">
        <dgm:presLayoutVars>
          <dgm:dir/>
          <dgm:resizeHandles val="exact"/>
        </dgm:presLayoutVars>
      </dgm:prSet>
      <dgm:spPr/>
    </dgm:pt>
    <dgm:pt modelId="{405638F9-C0C2-4119-BEDF-76AE6D0E8655}" type="pres">
      <dgm:prSet presAssocID="{B6152F98-3A0A-4EC9-B602-D662053E86DB}" presName="compNode" presStyleCnt="0"/>
      <dgm:spPr/>
    </dgm:pt>
    <dgm:pt modelId="{CFC4FAEA-133D-4B59-88F5-364FEE93D0D4}" type="pres">
      <dgm:prSet presAssocID="{B6152F98-3A0A-4EC9-B602-D662053E86DB}" presName="iconBgRect" presStyleLbl="bgShp" presStyleIdx="0" presStyleCnt="5"/>
      <dgm:spPr/>
    </dgm:pt>
    <dgm:pt modelId="{CB6FC364-9C3B-4FFD-B3BF-EE825408878E}" type="pres">
      <dgm:prSet presAssocID="{B6152F98-3A0A-4EC9-B602-D662053E86D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ue"/>
        </a:ext>
      </dgm:extLst>
    </dgm:pt>
    <dgm:pt modelId="{41F4795C-D5FD-4142-8112-18803EA86E4D}" type="pres">
      <dgm:prSet presAssocID="{B6152F98-3A0A-4EC9-B602-D662053E86DB}" presName="spaceRect" presStyleCnt="0"/>
      <dgm:spPr/>
    </dgm:pt>
    <dgm:pt modelId="{3AFFFFEA-652D-4169-BEC0-9306C26E2ABC}" type="pres">
      <dgm:prSet presAssocID="{B6152F98-3A0A-4EC9-B602-D662053E86DB}" presName="textRect" presStyleLbl="revTx" presStyleIdx="0" presStyleCnt="5">
        <dgm:presLayoutVars>
          <dgm:chMax val="1"/>
          <dgm:chPref val="1"/>
        </dgm:presLayoutVars>
      </dgm:prSet>
      <dgm:spPr/>
    </dgm:pt>
    <dgm:pt modelId="{E0AB149E-9759-4C7A-A7D7-89658BA5B847}" type="pres">
      <dgm:prSet presAssocID="{AF55D69A-B6A5-4E77-8EFA-0C589CA1B833}" presName="sibTrans" presStyleLbl="sibTrans2D1" presStyleIdx="0" presStyleCnt="0"/>
      <dgm:spPr/>
    </dgm:pt>
    <dgm:pt modelId="{0F85AEBC-727E-4936-B36F-90D98C4410C4}" type="pres">
      <dgm:prSet presAssocID="{478D23B5-BC76-46C1-A838-64655D1B0DC2}" presName="compNode" presStyleCnt="0"/>
      <dgm:spPr/>
    </dgm:pt>
    <dgm:pt modelId="{F9245641-858F-4DAA-9B40-A1CEB63C8C6F}" type="pres">
      <dgm:prSet presAssocID="{478D23B5-BC76-46C1-A838-64655D1B0DC2}" presName="iconBgRect" presStyleLbl="bgShp" presStyleIdx="1" presStyleCnt="5"/>
      <dgm:spPr/>
    </dgm:pt>
    <dgm:pt modelId="{907CE658-9EDA-406A-AB39-0D8E26A9327D}" type="pres">
      <dgm:prSet presAssocID="{478D23B5-BC76-46C1-A838-64655D1B0DC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960F5F6-6C0A-400E-BF1D-FF30C04B9481}" type="pres">
      <dgm:prSet presAssocID="{478D23B5-BC76-46C1-A838-64655D1B0DC2}" presName="spaceRect" presStyleCnt="0"/>
      <dgm:spPr/>
    </dgm:pt>
    <dgm:pt modelId="{8E82AA8D-7C36-4424-9D00-81641B42CC62}" type="pres">
      <dgm:prSet presAssocID="{478D23B5-BC76-46C1-A838-64655D1B0DC2}" presName="textRect" presStyleLbl="revTx" presStyleIdx="1" presStyleCnt="5">
        <dgm:presLayoutVars>
          <dgm:chMax val="1"/>
          <dgm:chPref val="1"/>
        </dgm:presLayoutVars>
      </dgm:prSet>
      <dgm:spPr/>
    </dgm:pt>
    <dgm:pt modelId="{D222360F-B18A-4E51-B193-7E5EC9540775}" type="pres">
      <dgm:prSet presAssocID="{307EA786-10A7-4C03-8D3F-04DD114F54C1}" presName="sibTrans" presStyleLbl="sibTrans2D1" presStyleIdx="0" presStyleCnt="0"/>
      <dgm:spPr/>
    </dgm:pt>
    <dgm:pt modelId="{5D233A16-3562-4277-BA21-46A316F7DBAE}" type="pres">
      <dgm:prSet presAssocID="{AE57BBEC-DEB7-4AFB-8B63-757D4ED6C1D9}" presName="compNode" presStyleCnt="0"/>
      <dgm:spPr/>
    </dgm:pt>
    <dgm:pt modelId="{5F8E6812-F3C7-47D5-B67A-7079E7E81CDA}" type="pres">
      <dgm:prSet presAssocID="{AE57BBEC-DEB7-4AFB-8B63-757D4ED6C1D9}" presName="iconBgRect" presStyleLbl="bgShp" presStyleIdx="2" presStyleCnt="5"/>
      <dgm:spPr/>
    </dgm:pt>
    <dgm:pt modelId="{F0FEAC9F-A343-44D0-B072-0E8B940311B7}" type="pres">
      <dgm:prSet presAssocID="{AE57BBEC-DEB7-4AFB-8B63-757D4ED6C1D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A3455E49-5EBE-478C-A574-93B93AB256EA}" type="pres">
      <dgm:prSet presAssocID="{AE57BBEC-DEB7-4AFB-8B63-757D4ED6C1D9}" presName="spaceRect" presStyleCnt="0"/>
      <dgm:spPr/>
    </dgm:pt>
    <dgm:pt modelId="{34670860-F2E3-46FD-B07F-0FD09E65E932}" type="pres">
      <dgm:prSet presAssocID="{AE57BBEC-DEB7-4AFB-8B63-757D4ED6C1D9}" presName="textRect" presStyleLbl="revTx" presStyleIdx="2" presStyleCnt="5">
        <dgm:presLayoutVars>
          <dgm:chMax val="1"/>
          <dgm:chPref val="1"/>
        </dgm:presLayoutVars>
      </dgm:prSet>
      <dgm:spPr/>
    </dgm:pt>
    <dgm:pt modelId="{88ED1FE5-4D42-437B-B094-3B59C2EBDBA9}" type="pres">
      <dgm:prSet presAssocID="{ACCED78B-02FA-4BFE-8138-E1899C2E7F72}" presName="sibTrans" presStyleLbl="sibTrans2D1" presStyleIdx="0" presStyleCnt="0"/>
      <dgm:spPr/>
    </dgm:pt>
    <dgm:pt modelId="{FA7C55FB-9277-4A95-B79D-B26D4A94457A}" type="pres">
      <dgm:prSet presAssocID="{B530A5DD-F978-41F5-B034-1DB76C70BFC4}" presName="compNode" presStyleCnt="0"/>
      <dgm:spPr/>
    </dgm:pt>
    <dgm:pt modelId="{FE921C68-4CCC-4D92-86A5-72CDF1C220DF}" type="pres">
      <dgm:prSet presAssocID="{B530A5DD-F978-41F5-B034-1DB76C70BFC4}" presName="iconBgRect" presStyleLbl="bgShp" presStyleIdx="3" presStyleCnt="5"/>
      <dgm:spPr/>
    </dgm:pt>
    <dgm:pt modelId="{D8527FBB-58F7-4D4A-88D8-F5450FDB0D64}" type="pres">
      <dgm:prSet presAssocID="{B530A5DD-F978-41F5-B034-1DB76C70BFC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3FFAD3F7-4C7D-46A9-A793-F356FF8F1580}" type="pres">
      <dgm:prSet presAssocID="{B530A5DD-F978-41F5-B034-1DB76C70BFC4}" presName="spaceRect" presStyleCnt="0"/>
      <dgm:spPr/>
    </dgm:pt>
    <dgm:pt modelId="{3F8B134F-8733-4AB5-8A06-00B97C0D90DF}" type="pres">
      <dgm:prSet presAssocID="{B530A5DD-F978-41F5-B034-1DB76C70BFC4}" presName="textRect" presStyleLbl="revTx" presStyleIdx="3" presStyleCnt="5">
        <dgm:presLayoutVars>
          <dgm:chMax val="1"/>
          <dgm:chPref val="1"/>
        </dgm:presLayoutVars>
      </dgm:prSet>
      <dgm:spPr/>
    </dgm:pt>
    <dgm:pt modelId="{0BE29DF4-1D8E-40EB-BE1C-47903DCB4CBB}" type="pres">
      <dgm:prSet presAssocID="{6957D134-41FF-4AB5-BADC-A817D612528E}" presName="sibTrans" presStyleLbl="sibTrans2D1" presStyleIdx="0" presStyleCnt="0"/>
      <dgm:spPr/>
    </dgm:pt>
    <dgm:pt modelId="{5DC2215C-FC24-40EA-933D-309E124194B1}" type="pres">
      <dgm:prSet presAssocID="{6C88A3E9-EE46-4406-AF10-1842228BA4B9}" presName="compNode" presStyleCnt="0"/>
      <dgm:spPr/>
    </dgm:pt>
    <dgm:pt modelId="{C6CB63AE-17EC-45BE-8578-D48D5CD1F693}" type="pres">
      <dgm:prSet presAssocID="{6C88A3E9-EE46-4406-AF10-1842228BA4B9}" presName="iconBgRect" presStyleLbl="bgShp" presStyleIdx="4" presStyleCnt="5"/>
      <dgm:spPr/>
    </dgm:pt>
    <dgm:pt modelId="{6C8F2197-0862-4E1F-83F3-568D486BD19D}" type="pres">
      <dgm:prSet presAssocID="{6C88A3E9-EE46-4406-AF10-1842228BA4B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11DBEBED-577C-4FC8-A24E-25F4025C786C}" type="pres">
      <dgm:prSet presAssocID="{6C88A3E9-EE46-4406-AF10-1842228BA4B9}" presName="spaceRect" presStyleCnt="0"/>
      <dgm:spPr/>
    </dgm:pt>
    <dgm:pt modelId="{D05B1662-B101-4ED8-AC2A-B9ABB62CD014}" type="pres">
      <dgm:prSet presAssocID="{6C88A3E9-EE46-4406-AF10-1842228BA4B9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C8D3500-562E-490D-B81C-F7917A777227}" type="presOf" srcId="{AE57BBEC-DEB7-4AFB-8B63-757D4ED6C1D9}" destId="{34670860-F2E3-46FD-B07F-0FD09E65E932}" srcOrd="0" destOrd="0" presId="urn:microsoft.com/office/officeart/2018/2/layout/IconCircleList"/>
    <dgm:cxn modelId="{3C360904-376A-4597-A4D0-8165AF40C2D0}" type="presOf" srcId="{307EA786-10A7-4C03-8D3F-04DD114F54C1}" destId="{D222360F-B18A-4E51-B193-7E5EC9540775}" srcOrd="0" destOrd="0" presId="urn:microsoft.com/office/officeart/2018/2/layout/IconCircleList"/>
    <dgm:cxn modelId="{46008B15-CAC1-4440-BDF9-D8376FBD1A50}" type="presOf" srcId="{ACCED78B-02FA-4BFE-8138-E1899C2E7F72}" destId="{88ED1FE5-4D42-437B-B094-3B59C2EBDBA9}" srcOrd="0" destOrd="0" presId="urn:microsoft.com/office/officeart/2018/2/layout/IconCircleList"/>
    <dgm:cxn modelId="{47F7C71E-437F-4FEC-A77F-531B69FD4F02}" type="presOf" srcId="{B6152F98-3A0A-4EC9-B602-D662053E86DB}" destId="{3AFFFFEA-652D-4169-BEC0-9306C26E2ABC}" srcOrd="0" destOrd="0" presId="urn:microsoft.com/office/officeart/2018/2/layout/IconCircleList"/>
    <dgm:cxn modelId="{2643381F-F1C7-4C14-B450-527E38B5125A}" srcId="{D3FFDCA2-573A-4A1A-8CAD-CC2D98D5B602}" destId="{478D23B5-BC76-46C1-A838-64655D1B0DC2}" srcOrd="1" destOrd="0" parTransId="{A6FF18A4-B323-429F-AA7E-108C3035A4C1}" sibTransId="{307EA786-10A7-4C03-8D3F-04DD114F54C1}"/>
    <dgm:cxn modelId="{122BC024-4FB7-4A09-A31C-5015E778BE9F}" srcId="{D3FFDCA2-573A-4A1A-8CAD-CC2D98D5B602}" destId="{B6152F98-3A0A-4EC9-B602-D662053E86DB}" srcOrd="0" destOrd="0" parTransId="{F1725F69-B391-4D6F-BFD1-3E5AB235EA02}" sibTransId="{AF55D69A-B6A5-4E77-8EFA-0C589CA1B833}"/>
    <dgm:cxn modelId="{26F82D63-9690-41B1-91E9-1B9AA578D2C4}" type="presOf" srcId="{478D23B5-BC76-46C1-A838-64655D1B0DC2}" destId="{8E82AA8D-7C36-4424-9D00-81641B42CC62}" srcOrd="0" destOrd="0" presId="urn:microsoft.com/office/officeart/2018/2/layout/IconCircleList"/>
    <dgm:cxn modelId="{8DC59F4A-F359-4C8D-B130-C3381627F06B}" type="presOf" srcId="{D3FFDCA2-573A-4A1A-8CAD-CC2D98D5B602}" destId="{30E8EFBA-FEB1-4037-8336-BCCD03F995AD}" srcOrd="0" destOrd="0" presId="urn:microsoft.com/office/officeart/2018/2/layout/IconCircleList"/>
    <dgm:cxn modelId="{43B5E34B-8BB3-4D1C-A25F-E618A66E2A18}" srcId="{D3FFDCA2-573A-4A1A-8CAD-CC2D98D5B602}" destId="{AE57BBEC-DEB7-4AFB-8B63-757D4ED6C1D9}" srcOrd="2" destOrd="0" parTransId="{3CA1708A-895A-4D2D-B387-BE0E66092C08}" sibTransId="{ACCED78B-02FA-4BFE-8138-E1899C2E7F72}"/>
    <dgm:cxn modelId="{6CDD2955-CFEC-43F0-8A92-AE758CC8B135}" srcId="{D3FFDCA2-573A-4A1A-8CAD-CC2D98D5B602}" destId="{6C88A3E9-EE46-4406-AF10-1842228BA4B9}" srcOrd="4" destOrd="0" parTransId="{F33716D3-D839-4DAC-87E1-971E77FDCE8A}" sibTransId="{18D9D536-5808-47EA-A8A7-D61225824679}"/>
    <dgm:cxn modelId="{8DE90456-4E24-462A-91D1-A88F4204F044}" type="presOf" srcId="{B530A5DD-F978-41F5-B034-1DB76C70BFC4}" destId="{3F8B134F-8733-4AB5-8A06-00B97C0D90DF}" srcOrd="0" destOrd="0" presId="urn:microsoft.com/office/officeart/2018/2/layout/IconCircleList"/>
    <dgm:cxn modelId="{6FAF9681-DC30-4BF7-810B-0F663F604ADD}" type="presOf" srcId="{6C88A3E9-EE46-4406-AF10-1842228BA4B9}" destId="{D05B1662-B101-4ED8-AC2A-B9ABB62CD014}" srcOrd="0" destOrd="0" presId="urn:microsoft.com/office/officeart/2018/2/layout/IconCircleList"/>
    <dgm:cxn modelId="{E8656197-8CDF-4867-A7AE-43E57A8EE95C}" type="presOf" srcId="{6957D134-41FF-4AB5-BADC-A817D612528E}" destId="{0BE29DF4-1D8E-40EB-BE1C-47903DCB4CBB}" srcOrd="0" destOrd="0" presId="urn:microsoft.com/office/officeart/2018/2/layout/IconCircleList"/>
    <dgm:cxn modelId="{15B323A8-CD45-4D35-8D74-5111D6C71DDC}" type="presOf" srcId="{AF55D69A-B6A5-4E77-8EFA-0C589CA1B833}" destId="{E0AB149E-9759-4C7A-A7D7-89658BA5B847}" srcOrd="0" destOrd="0" presId="urn:microsoft.com/office/officeart/2018/2/layout/IconCircleList"/>
    <dgm:cxn modelId="{19E71FFE-BE7B-44EF-9FF7-60C04658F734}" srcId="{D3FFDCA2-573A-4A1A-8CAD-CC2D98D5B602}" destId="{B530A5DD-F978-41F5-B034-1DB76C70BFC4}" srcOrd="3" destOrd="0" parTransId="{30EBF8B8-A79E-4C93-BF4E-A660FE3582BB}" sibTransId="{6957D134-41FF-4AB5-BADC-A817D612528E}"/>
    <dgm:cxn modelId="{C0B13528-8F47-4E0E-8C53-77804B9AF8CE}" type="presParOf" srcId="{30E8EFBA-FEB1-4037-8336-BCCD03F995AD}" destId="{FB939F61-901B-456B-AEE5-59DA6B0FE443}" srcOrd="0" destOrd="0" presId="urn:microsoft.com/office/officeart/2018/2/layout/IconCircleList"/>
    <dgm:cxn modelId="{9A7F507C-59DB-4FC2-AAEA-A097A454A969}" type="presParOf" srcId="{FB939F61-901B-456B-AEE5-59DA6B0FE443}" destId="{405638F9-C0C2-4119-BEDF-76AE6D0E8655}" srcOrd="0" destOrd="0" presId="urn:microsoft.com/office/officeart/2018/2/layout/IconCircleList"/>
    <dgm:cxn modelId="{0667291E-6118-4CA9-8A1A-A8D5472BD275}" type="presParOf" srcId="{405638F9-C0C2-4119-BEDF-76AE6D0E8655}" destId="{CFC4FAEA-133D-4B59-88F5-364FEE93D0D4}" srcOrd="0" destOrd="0" presId="urn:microsoft.com/office/officeart/2018/2/layout/IconCircleList"/>
    <dgm:cxn modelId="{D039F557-AE2B-4C1B-955F-F66BD603547C}" type="presParOf" srcId="{405638F9-C0C2-4119-BEDF-76AE6D0E8655}" destId="{CB6FC364-9C3B-4FFD-B3BF-EE825408878E}" srcOrd="1" destOrd="0" presId="urn:microsoft.com/office/officeart/2018/2/layout/IconCircleList"/>
    <dgm:cxn modelId="{0A7ED33C-643B-4A2C-84E6-A4281BC10D5E}" type="presParOf" srcId="{405638F9-C0C2-4119-BEDF-76AE6D0E8655}" destId="{41F4795C-D5FD-4142-8112-18803EA86E4D}" srcOrd="2" destOrd="0" presId="urn:microsoft.com/office/officeart/2018/2/layout/IconCircleList"/>
    <dgm:cxn modelId="{93675113-4E0D-43A7-9528-2F41637A0CAE}" type="presParOf" srcId="{405638F9-C0C2-4119-BEDF-76AE6D0E8655}" destId="{3AFFFFEA-652D-4169-BEC0-9306C26E2ABC}" srcOrd="3" destOrd="0" presId="urn:microsoft.com/office/officeart/2018/2/layout/IconCircleList"/>
    <dgm:cxn modelId="{8DBEE3E3-80E0-4AC3-985B-B75F19B6F03A}" type="presParOf" srcId="{FB939F61-901B-456B-AEE5-59DA6B0FE443}" destId="{E0AB149E-9759-4C7A-A7D7-89658BA5B847}" srcOrd="1" destOrd="0" presId="urn:microsoft.com/office/officeart/2018/2/layout/IconCircleList"/>
    <dgm:cxn modelId="{B1B36D75-8FF7-406E-B7A2-A39B3645334B}" type="presParOf" srcId="{FB939F61-901B-456B-AEE5-59DA6B0FE443}" destId="{0F85AEBC-727E-4936-B36F-90D98C4410C4}" srcOrd="2" destOrd="0" presId="urn:microsoft.com/office/officeart/2018/2/layout/IconCircleList"/>
    <dgm:cxn modelId="{5BE5706A-B7B1-40CB-8FF7-998B135B6A1E}" type="presParOf" srcId="{0F85AEBC-727E-4936-B36F-90D98C4410C4}" destId="{F9245641-858F-4DAA-9B40-A1CEB63C8C6F}" srcOrd="0" destOrd="0" presId="urn:microsoft.com/office/officeart/2018/2/layout/IconCircleList"/>
    <dgm:cxn modelId="{B6489749-1A40-4B38-9A9F-BABE0DDC3AA1}" type="presParOf" srcId="{0F85AEBC-727E-4936-B36F-90D98C4410C4}" destId="{907CE658-9EDA-406A-AB39-0D8E26A9327D}" srcOrd="1" destOrd="0" presId="urn:microsoft.com/office/officeart/2018/2/layout/IconCircleList"/>
    <dgm:cxn modelId="{61E632D3-ACFB-458B-9755-AEE87771108D}" type="presParOf" srcId="{0F85AEBC-727E-4936-B36F-90D98C4410C4}" destId="{D960F5F6-6C0A-400E-BF1D-FF30C04B9481}" srcOrd="2" destOrd="0" presId="urn:microsoft.com/office/officeart/2018/2/layout/IconCircleList"/>
    <dgm:cxn modelId="{55C1704C-CDB0-4363-948B-EE6844D0D70D}" type="presParOf" srcId="{0F85AEBC-727E-4936-B36F-90D98C4410C4}" destId="{8E82AA8D-7C36-4424-9D00-81641B42CC62}" srcOrd="3" destOrd="0" presId="urn:microsoft.com/office/officeart/2018/2/layout/IconCircleList"/>
    <dgm:cxn modelId="{1EC01664-EB90-45F0-9D7D-B2FF17FACAB5}" type="presParOf" srcId="{FB939F61-901B-456B-AEE5-59DA6B0FE443}" destId="{D222360F-B18A-4E51-B193-7E5EC9540775}" srcOrd="3" destOrd="0" presId="urn:microsoft.com/office/officeart/2018/2/layout/IconCircleList"/>
    <dgm:cxn modelId="{3DE4BB47-111F-4EC0-B205-9EB60A114B56}" type="presParOf" srcId="{FB939F61-901B-456B-AEE5-59DA6B0FE443}" destId="{5D233A16-3562-4277-BA21-46A316F7DBAE}" srcOrd="4" destOrd="0" presId="urn:microsoft.com/office/officeart/2018/2/layout/IconCircleList"/>
    <dgm:cxn modelId="{63AFBE63-D659-4DE7-B787-C70BE1206EC3}" type="presParOf" srcId="{5D233A16-3562-4277-BA21-46A316F7DBAE}" destId="{5F8E6812-F3C7-47D5-B67A-7079E7E81CDA}" srcOrd="0" destOrd="0" presId="urn:microsoft.com/office/officeart/2018/2/layout/IconCircleList"/>
    <dgm:cxn modelId="{71DD8F01-BC3F-4F5A-AF11-E155C6E18C4A}" type="presParOf" srcId="{5D233A16-3562-4277-BA21-46A316F7DBAE}" destId="{F0FEAC9F-A343-44D0-B072-0E8B940311B7}" srcOrd="1" destOrd="0" presId="urn:microsoft.com/office/officeart/2018/2/layout/IconCircleList"/>
    <dgm:cxn modelId="{4C3F3FD1-55E2-4C93-8FA8-11683988595D}" type="presParOf" srcId="{5D233A16-3562-4277-BA21-46A316F7DBAE}" destId="{A3455E49-5EBE-478C-A574-93B93AB256EA}" srcOrd="2" destOrd="0" presId="urn:microsoft.com/office/officeart/2018/2/layout/IconCircleList"/>
    <dgm:cxn modelId="{3403A8CE-F558-483B-B4AF-445C92B41695}" type="presParOf" srcId="{5D233A16-3562-4277-BA21-46A316F7DBAE}" destId="{34670860-F2E3-46FD-B07F-0FD09E65E932}" srcOrd="3" destOrd="0" presId="urn:microsoft.com/office/officeart/2018/2/layout/IconCircleList"/>
    <dgm:cxn modelId="{F4D88C7A-61A0-4EA9-A94F-CCE6B5F62BC5}" type="presParOf" srcId="{FB939F61-901B-456B-AEE5-59DA6B0FE443}" destId="{88ED1FE5-4D42-437B-B094-3B59C2EBDBA9}" srcOrd="5" destOrd="0" presId="urn:microsoft.com/office/officeart/2018/2/layout/IconCircleList"/>
    <dgm:cxn modelId="{F99A77BD-695A-4C2A-ABF3-B65A1E653CBE}" type="presParOf" srcId="{FB939F61-901B-456B-AEE5-59DA6B0FE443}" destId="{FA7C55FB-9277-4A95-B79D-B26D4A94457A}" srcOrd="6" destOrd="0" presId="urn:microsoft.com/office/officeart/2018/2/layout/IconCircleList"/>
    <dgm:cxn modelId="{E9A8B131-4130-42CD-BB7E-893B64EFFB46}" type="presParOf" srcId="{FA7C55FB-9277-4A95-B79D-B26D4A94457A}" destId="{FE921C68-4CCC-4D92-86A5-72CDF1C220DF}" srcOrd="0" destOrd="0" presId="urn:microsoft.com/office/officeart/2018/2/layout/IconCircleList"/>
    <dgm:cxn modelId="{E7A413E6-2439-452A-9B32-66627407B9E5}" type="presParOf" srcId="{FA7C55FB-9277-4A95-B79D-B26D4A94457A}" destId="{D8527FBB-58F7-4D4A-88D8-F5450FDB0D64}" srcOrd="1" destOrd="0" presId="urn:microsoft.com/office/officeart/2018/2/layout/IconCircleList"/>
    <dgm:cxn modelId="{AE6721A7-7DD1-4A20-BCA0-089957A70908}" type="presParOf" srcId="{FA7C55FB-9277-4A95-B79D-B26D4A94457A}" destId="{3FFAD3F7-4C7D-46A9-A793-F356FF8F1580}" srcOrd="2" destOrd="0" presId="urn:microsoft.com/office/officeart/2018/2/layout/IconCircleList"/>
    <dgm:cxn modelId="{65A03A01-4FCA-4592-99B0-B86BEB23D2EC}" type="presParOf" srcId="{FA7C55FB-9277-4A95-B79D-B26D4A94457A}" destId="{3F8B134F-8733-4AB5-8A06-00B97C0D90DF}" srcOrd="3" destOrd="0" presId="urn:microsoft.com/office/officeart/2018/2/layout/IconCircleList"/>
    <dgm:cxn modelId="{4263BC19-E74D-470C-B3D0-0393A6815F01}" type="presParOf" srcId="{FB939F61-901B-456B-AEE5-59DA6B0FE443}" destId="{0BE29DF4-1D8E-40EB-BE1C-47903DCB4CBB}" srcOrd="7" destOrd="0" presId="urn:microsoft.com/office/officeart/2018/2/layout/IconCircleList"/>
    <dgm:cxn modelId="{C3B984D7-FDD4-4A71-B044-757EBB22009D}" type="presParOf" srcId="{FB939F61-901B-456B-AEE5-59DA6B0FE443}" destId="{5DC2215C-FC24-40EA-933D-309E124194B1}" srcOrd="8" destOrd="0" presId="urn:microsoft.com/office/officeart/2018/2/layout/IconCircleList"/>
    <dgm:cxn modelId="{5D0E59A1-3A5C-4702-93B7-09DC86D5D71A}" type="presParOf" srcId="{5DC2215C-FC24-40EA-933D-309E124194B1}" destId="{C6CB63AE-17EC-45BE-8578-D48D5CD1F693}" srcOrd="0" destOrd="0" presId="urn:microsoft.com/office/officeart/2018/2/layout/IconCircleList"/>
    <dgm:cxn modelId="{D354D74A-0832-4E99-96F8-FA1B96B0685C}" type="presParOf" srcId="{5DC2215C-FC24-40EA-933D-309E124194B1}" destId="{6C8F2197-0862-4E1F-83F3-568D486BD19D}" srcOrd="1" destOrd="0" presId="urn:microsoft.com/office/officeart/2018/2/layout/IconCircleList"/>
    <dgm:cxn modelId="{D73A8B08-67FC-4682-B934-194E63667DAC}" type="presParOf" srcId="{5DC2215C-FC24-40EA-933D-309E124194B1}" destId="{11DBEBED-577C-4FC8-A24E-25F4025C786C}" srcOrd="2" destOrd="0" presId="urn:microsoft.com/office/officeart/2018/2/layout/IconCircleList"/>
    <dgm:cxn modelId="{F52F90F5-D3D0-42A1-8F83-6EC37DDF5A7C}" type="presParOf" srcId="{5DC2215C-FC24-40EA-933D-309E124194B1}" destId="{D05B1662-B101-4ED8-AC2A-B9ABB62CD01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A860DD-4656-45AC-93F5-657F43821072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9E8665C-4164-450A-93C8-06A13F1A371F}">
      <dgm:prSet/>
      <dgm:spPr/>
      <dgm:t>
        <a:bodyPr/>
        <a:lstStyle/>
        <a:p>
          <a:r>
            <a:rPr lang="en-GB" dirty="0"/>
            <a:t>Setting up template for care -navigators/reception staff </a:t>
          </a:r>
          <a:endParaRPr lang="en-US" dirty="0"/>
        </a:p>
      </dgm:t>
    </dgm:pt>
    <dgm:pt modelId="{3441FBE8-E44C-4417-B5B5-CA10D1051619}" type="parTrans" cxnId="{1A241951-1253-4C51-A4DF-24BD1863B100}">
      <dgm:prSet/>
      <dgm:spPr/>
      <dgm:t>
        <a:bodyPr/>
        <a:lstStyle/>
        <a:p>
          <a:endParaRPr lang="en-US"/>
        </a:p>
      </dgm:t>
    </dgm:pt>
    <dgm:pt modelId="{D974CE03-2DD8-48BC-A492-348B04A26716}" type="sibTrans" cxnId="{1A241951-1253-4C51-A4DF-24BD1863B100}">
      <dgm:prSet/>
      <dgm:spPr/>
      <dgm:t>
        <a:bodyPr/>
        <a:lstStyle/>
        <a:p>
          <a:endParaRPr lang="en-US"/>
        </a:p>
      </dgm:t>
    </dgm:pt>
    <dgm:pt modelId="{C01E596E-555C-4A17-9D43-C547CF6732F8}" type="pres">
      <dgm:prSet presAssocID="{F7A860DD-4656-45AC-93F5-657F43821072}" presName="linear" presStyleCnt="0">
        <dgm:presLayoutVars>
          <dgm:animLvl val="lvl"/>
          <dgm:resizeHandles val="exact"/>
        </dgm:presLayoutVars>
      </dgm:prSet>
      <dgm:spPr/>
    </dgm:pt>
    <dgm:pt modelId="{F7DF66FA-8638-4DBF-8732-9819BBA7BE03}" type="pres">
      <dgm:prSet presAssocID="{19E8665C-4164-450A-93C8-06A13F1A371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E90ED42-D344-4ACF-B13E-788249A7208F}" type="presOf" srcId="{F7A860DD-4656-45AC-93F5-657F43821072}" destId="{C01E596E-555C-4A17-9D43-C547CF6732F8}" srcOrd="0" destOrd="0" presId="urn:microsoft.com/office/officeart/2005/8/layout/vList2"/>
    <dgm:cxn modelId="{1A241951-1253-4C51-A4DF-24BD1863B100}" srcId="{F7A860DD-4656-45AC-93F5-657F43821072}" destId="{19E8665C-4164-450A-93C8-06A13F1A371F}" srcOrd="0" destOrd="0" parTransId="{3441FBE8-E44C-4417-B5B5-CA10D1051619}" sibTransId="{D974CE03-2DD8-48BC-A492-348B04A26716}"/>
    <dgm:cxn modelId="{BB6ECFB5-B99C-46CD-BDFA-16DC8266C70F}" type="presOf" srcId="{19E8665C-4164-450A-93C8-06A13F1A371F}" destId="{F7DF66FA-8638-4DBF-8732-9819BBA7BE03}" srcOrd="0" destOrd="0" presId="urn:microsoft.com/office/officeart/2005/8/layout/vList2"/>
    <dgm:cxn modelId="{F37762D6-BE7C-44F7-99CC-80F5FD4AC1BB}" type="presParOf" srcId="{C01E596E-555C-4A17-9D43-C547CF6732F8}" destId="{F7DF66FA-8638-4DBF-8732-9819BBA7BE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59C574-848F-4101-98D0-7B8736C394FD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EEF4DAB-0F4E-4E90-BDC3-149AE21FA093}">
      <dgm:prSet/>
      <dgm:spPr/>
      <dgm:t>
        <a:bodyPr/>
        <a:lstStyle/>
        <a:p>
          <a:r>
            <a:rPr lang="en-GB"/>
            <a:t>Discussion with Reception staff</a:t>
          </a:r>
          <a:endParaRPr lang="en-US"/>
        </a:p>
      </dgm:t>
    </dgm:pt>
    <dgm:pt modelId="{DB08CD08-0E77-4637-B2EA-C39D5DA20AF9}" type="parTrans" cxnId="{BD9036F2-8FEA-4F86-9C42-D6C700C9E7DD}">
      <dgm:prSet/>
      <dgm:spPr/>
      <dgm:t>
        <a:bodyPr/>
        <a:lstStyle/>
        <a:p>
          <a:endParaRPr lang="en-US"/>
        </a:p>
      </dgm:t>
    </dgm:pt>
    <dgm:pt modelId="{101E6C92-8FEB-4E05-80D5-FC3ADEC728F0}" type="sibTrans" cxnId="{BD9036F2-8FEA-4F86-9C42-D6C700C9E7DD}">
      <dgm:prSet/>
      <dgm:spPr/>
      <dgm:t>
        <a:bodyPr/>
        <a:lstStyle/>
        <a:p>
          <a:endParaRPr lang="en-US"/>
        </a:p>
      </dgm:t>
    </dgm:pt>
    <dgm:pt modelId="{CBC27946-75E2-4384-88E8-28DA2DE8EB52}">
      <dgm:prSet/>
      <dgm:spPr/>
      <dgm:t>
        <a:bodyPr/>
        <a:lstStyle/>
        <a:p>
          <a:r>
            <a:rPr lang="en-GB" dirty="0"/>
            <a:t>Listened to their concerns </a:t>
          </a:r>
          <a:endParaRPr lang="en-US" dirty="0"/>
        </a:p>
      </dgm:t>
    </dgm:pt>
    <dgm:pt modelId="{30328E2A-56DA-43D9-A2FF-834CF6AB4034}" type="parTrans" cxnId="{4093626D-2A7A-4748-A52E-9EA9DFD76C40}">
      <dgm:prSet/>
      <dgm:spPr/>
      <dgm:t>
        <a:bodyPr/>
        <a:lstStyle/>
        <a:p>
          <a:endParaRPr lang="en-US"/>
        </a:p>
      </dgm:t>
    </dgm:pt>
    <dgm:pt modelId="{F044F026-B186-4833-968D-1A23A2900223}" type="sibTrans" cxnId="{4093626D-2A7A-4748-A52E-9EA9DFD76C40}">
      <dgm:prSet/>
      <dgm:spPr/>
      <dgm:t>
        <a:bodyPr/>
        <a:lstStyle/>
        <a:p>
          <a:endParaRPr lang="en-US"/>
        </a:p>
      </dgm:t>
    </dgm:pt>
    <dgm:pt modelId="{2475DF4F-3480-4C9D-B315-6D7316A5C9E9}">
      <dgm:prSet/>
      <dgm:spPr/>
      <dgm:t>
        <a:bodyPr/>
        <a:lstStyle/>
        <a:p>
          <a:r>
            <a:rPr lang="en-GB"/>
            <a:t>List of common conditions </a:t>
          </a:r>
          <a:endParaRPr lang="en-US"/>
        </a:p>
      </dgm:t>
    </dgm:pt>
    <dgm:pt modelId="{74499DDD-CD05-4F48-BD81-EFF8FFE23331}" type="parTrans" cxnId="{4A765CFC-4077-41EC-A623-D138F4E31AB9}">
      <dgm:prSet/>
      <dgm:spPr/>
      <dgm:t>
        <a:bodyPr/>
        <a:lstStyle/>
        <a:p>
          <a:endParaRPr lang="en-US"/>
        </a:p>
      </dgm:t>
    </dgm:pt>
    <dgm:pt modelId="{7BE5E575-3A71-43B7-809F-147DB2EA0305}" type="sibTrans" cxnId="{4A765CFC-4077-41EC-A623-D138F4E31AB9}">
      <dgm:prSet/>
      <dgm:spPr/>
      <dgm:t>
        <a:bodyPr/>
        <a:lstStyle/>
        <a:p>
          <a:endParaRPr lang="en-US"/>
        </a:p>
      </dgm:t>
    </dgm:pt>
    <dgm:pt modelId="{3375B2D8-2EC4-42BF-AC42-91345ADF8BCB}">
      <dgm:prSet/>
      <dgm:spPr/>
      <dgm:t>
        <a:bodyPr/>
        <a:lstStyle/>
        <a:p>
          <a:r>
            <a:rPr lang="en-GB"/>
            <a:t>Worked on template with help of PM </a:t>
          </a:r>
          <a:endParaRPr lang="en-US"/>
        </a:p>
      </dgm:t>
    </dgm:pt>
    <dgm:pt modelId="{EE42822E-1558-472F-A1D2-D5FF88E0B526}" type="parTrans" cxnId="{B2F693ED-98D8-4B62-9A64-5CF1C4CE485D}">
      <dgm:prSet/>
      <dgm:spPr/>
      <dgm:t>
        <a:bodyPr/>
        <a:lstStyle/>
        <a:p>
          <a:endParaRPr lang="en-US"/>
        </a:p>
      </dgm:t>
    </dgm:pt>
    <dgm:pt modelId="{7F0437BC-842F-48EA-B922-3D9388D12F57}" type="sibTrans" cxnId="{B2F693ED-98D8-4B62-9A64-5CF1C4CE485D}">
      <dgm:prSet/>
      <dgm:spPr/>
      <dgm:t>
        <a:bodyPr/>
        <a:lstStyle/>
        <a:p>
          <a:endParaRPr lang="en-US"/>
        </a:p>
      </dgm:t>
    </dgm:pt>
    <dgm:pt modelId="{F1609452-9962-4C06-A864-294BFB72D711}">
      <dgm:prSet/>
      <dgm:spPr/>
      <dgm:t>
        <a:bodyPr/>
        <a:lstStyle/>
        <a:p>
          <a:r>
            <a:rPr lang="en-GB"/>
            <a:t>Rolled out one by one </a:t>
          </a:r>
          <a:endParaRPr lang="en-US"/>
        </a:p>
      </dgm:t>
    </dgm:pt>
    <dgm:pt modelId="{E273E9B0-90B0-44A3-8C98-FE1AA376B59A}" type="parTrans" cxnId="{3E25E88F-34A0-427D-8615-87FF6864E074}">
      <dgm:prSet/>
      <dgm:spPr/>
      <dgm:t>
        <a:bodyPr/>
        <a:lstStyle/>
        <a:p>
          <a:endParaRPr lang="en-US"/>
        </a:p>
      </dgm:t>
    </dgm:pt>
    <dgm:pt modelId="{526909F3-EEAE-462E-88AC-5EB09A9CCA6C}" type="sibTrans" cxnId="{3E25E88F-34A0-427D-8615-87FF6864E074}">
      <dgm:prSet/>
      <dgm:spPr/>
      <dgm:t>
        <a:bodyPr/>
        <a:lstStyle/>
        <a:p>
          <a:endParaRPr lang="en-US"/>
        </a:p>
      </dgm:t>
    </dgm:pt>
    <dgm:pt modelId="{9417D989-2DBF-4AA0-84FB-0B2E9D55E931}">
      <dgm:prSet/>
      <dgm:spPr/>
      <dgm:t>
        <a:bodyPr/>
        <a:lstStyle/>
        <a:p>
          <a:r>
            <a:rPr lang="en-GB"/>
            <a:t>Amended and adapted as per feedback </a:t>
          </a:r>
          <a:endParaRPr lang="en-US"/>
        </a:p>
      </dgm:t>
    </dgm:pt>
    <dgm:pt modelId="{78FC25AF-7B65-4CA7-BA9B-3A8F8F5CE9FC}" type="parTrans" cxnId="{E837E793-06F5-440D-80B5-724A250FC558}">
      <dgm:prSet/>
      <dgm:spPr/>
      <dgm:t>
        <a:bodyPr/>
        <a:lstStyle/>
        <a:p>
          <a:endParaRPr lang="en-US"/>
        </a:p>
      </dgm:t>
    </dgm:pt>
    <dgm:pt modelId="{069D812E-DE56-468C-B181-C5A703CF5C32}" type="sibTrans" cxnId="{E837E793-06F5-440D-80B5-724A250FC558}">
      <dgm:prSet/>
      <dgm:spPr/>
      <dgm:t>
        <a:bodyPr/>
        <a:lstStyle/>
        <a:p>
          <a:endParaRPr lang="en-US"/>
        </a:p>
      </dgm:t>
    </dgm:pt>
    <dgm:pt modelId="{BC091445-92C9-42D2-B7CD-74D105CEF910}" type="pres">
      <dgm:prSet presAssocID="{1D59C574-848F-4101-98D0-7B8736C394FD}" presName="diagram" presStyleCnt="0">
        <dgm:presLayoutVars>
          <dgm:dir/>
          <dgm:resizeHandles val="exact"/>
        </dgm:presLayoutVars>
      </dgm:prSet>
      <dgm:spPr/>
    </dgm:pt>
    <dgm:pt modelId="{E5260B81-F205-4D0E-9F13-9137A2961752}" type="pres">
      <dgm:prSet presAssocID="{5EEF4DAB-0F4E-4E90-BDC3-149AE21FA093}" presName="node" presStyleLbl="node1" presStyleIdx="0" presStyleCnt="6">
        <dgm:presLayoutVars>
          <dgm:bulletEnabled val="1"/>
        </dgm:presLayoutVars>
      </dgm:prSet>
      <dgm:spPr/>
    </dgm:pt>
    <dgm:pt modelId="{08B8246B-EA69-4893-8825-FBB766F6C58F}" type="pres">
      <dgm:prSet presAssocID="{101E6C92-8FEB-4E05-80D5-FC3ADEC728F0}" presName="sibTrans" presStyleCnt="0"/>
      <dgm:spPr/>
    </dgm:pt>
    <dgm:pt modelId="{05B77865-77F5-4983-AE70-39043E4636CB}" type="pres">
      <dgm:prSet presAssocID="{CBC27946-75E2-4384-88E8-28DA2DE8EB52}" presName="node" presStyleLbl="node1" presStyleIdx="1" presStyleCnt="6">
        <dgm:presLayoutVars>
          <dgm:bulletEnabled val="1"/>
        </dgm:presLayoutVars>
      </dgm:prSet>
      <dgm:spPr/>
    </dgm:pt>
    <dgm:pt modelId="{C0DD18FB-8A8E-4754-B77D-7F1780E45A1C}" type="pres">
      <dgm:prSet presAssocID="{F044F026-B186-4833-968D-1A23A2900223}" presName="sibTrans" presStyleCnt="0"/>
      <dgm:spPr/>
    </dgm:pt>
    <dgm:pt modelId="{816A17E5-22E5-4788-AAA3-5B479E726FD5}" type="pres">
      <dgm:prSet presAssocID="{2475DF4F-3480-4C9D-B315-6D7316A5C9E9}" presName="node" presStyleLbl="node1" presStyleIdx="2" presStyleCnt="6">
        <dgm:presLayoutVars>
          <dgm:bulletEnabled val="1"/>
        </dgm:presLayoutVars>
      </dgm:prSet>
      <dgm:spPr/>
    </dgm:pt>
    <dgm:pt modelId="{94CE3559-1C1E-42CD-9563-D81533DD33A1}" type="pres">
      <dgm:prSet presAssocID="{7BE5E575-3A71-43B7-809F-147DB2EA0305}" presName="sibTrans" presStyleCnt="0"/>
      <dgm:spPr/>
    </dgm:pt>
    <dgm:pt modelId="{F9FB9022-F268-4C5F-BAD5-462AA5167BBA}" type="pres">
      <dgm:prSet presAssocID="{3375B2D8-2EC4-42BF-AC42-91345ADF8BCB}" presName="node" presStyleLbl="node1" presStyleIdx="3" presStyleCnt="6">
        <dgm:presLayoutVars>
          <dgm:bulletEnabled val="1"/>
        </dgm:presLayoutVars>
      </dgm:prSet>
      <dgm:spPr/>
    </dgm:pt>
    <dgm:pt modelId="{003C937E-D4C9-4DE8-A7E4-89919B97BC5F}" type="pres">
      <dgm:prSet presAssocID="{7F0437BC-842F-48EA-B922-3D9388D12F57}" presName="sibTrans" presStyleCnt="0"/>
      <dgm:spPr/>
    </dgm:pt>
    <dgm:pt modelId="{2D018BFA-EC60-49F1-8CCD-93F905BD07E4}" type="pres">
      <dgm:prSet presAssocID="{F1609452-9962-4C06-A864-294BFB72D711}" presName="node" presStyleLbl="node1" presStyleIdx="4" presStyleCnt="6">
        <dgm:presLayoutVars>
          <dgm:bulletEnabled val="1"/>
        </dgm:presLayoutVars>
      </dgm:prSet>
      <dgm:spPr/>
    </dgm:pt>
    <dgm:pt modelId="{E81D274B-99C1-45AF-B86F-87BE1A9E526D}" type="pres">
      <dgm:prSet presAssocID="{526909F3-EEAE-462E-88AC-5EB09A9CCA6C}" presName="sibTrans" presStyleCnt="0"/>
      <dgm:spPr/>
    </dgm:pt>
    <dgm:pt modelId="{844A3500-1DA9-4A81-8721-71256BA7BF9F}" type="pres">
      <dgm:prSet presAssocID="{9417D989-2DBF-4AA0-84FB-0B2E9D55E931}" presName="node" presStyleLbl="node1" presStyleIdx="5" presStyleCnt="6">
        <dgm:presLayoutVars>
          <dgm:bulletEnabled val="1"/>
        </dgm:presLayoutVars>
      </dgm:prSet>
      <dgm:spPr/>
    </dgm:pt>
  </dgm:ptLst>
  <dgm:cxnLst>
    <dgm:cxn modelId="{5767B003-0493-4891-8038-E6F0928200B6}" type="presOf" srcId="{2475DF4F-3480-4C9D-B315-6D7316A5C9E9}" destId="{816A17E5-22E5-4788-AAA3-5B479E726FD5}" srcOrd="0" destOrd="0" presId="urn:microsoft.com/office/officeart/2005/8/layout/default"/>
    <dgm:cxn modelId="{5C96822F-8C0C-4BEF-8692-673C8CA3BDE9}" type="presOf" srcId="{3375B2D8-2EC4-42BF-AC42-91345ADF8BCB}" destId="{F9FB9022-F268-4C5F-BAD5-462AA5167BBA}" srcOrd="0" destOrd="0" presId="urn:microsoft.com/office/officeart/2005/8/layout/default"/>
    <dgm:cxn modelId="{C791BD38-42C8-4C8F-8573-426E8A0A95AB}" type="presOf" srcId="{1D59C574-848F-4101-98D0-7B8736C394FD}" destId="{BC091445-92C9-42D2-B7CD-74D105CEF910}" srcOrd="0" destOrd="0" presId="urn:microsoft.com/office/officeart/2005/8/layout/default"/>
    <dgm:cxn modelId="{4093626D-2A7A-4748-A52E-9EA9DFD76C40}" srcId="{1D59C574-848F-4101-98D0-7B8736C394FD}" destId="{CBC27946-75E2-4384-88E8-28DA2DE8EB52}" srcOrd="1" destOrd="0" parTransId="{30328E2A-56DA-43D9-A2FF-834CF6AB4034}" sibTransId="{F044F026-B186-4833-968D-1A23A2900223}"/>
    <dgm:cxn modelId="{4F09C581-B7B2-46A4-B7F1-620A485A2C19}" type="presOf" srcId="{5EEF4DAB-0F4E-4E90-BDC3-149AE21FA093}" destId="{E5260B81-F205-4D0E-9F13-9137A2961752}" srcOrd="0" destOrd="0" presId="urn:microsoft.com/office/officeart/2005/8/layout/default"/>
    <dgm:cxn modelId="{3E25E88F-34A0-427D-8615-87FF6864E074}" srcId="{1D59C574-848F-4101-98D0-7B8736C394FD}" destId="{F1609452-9962-4C06-A864-294BFB72D711}" srcOrd="4" destOrd="0" parTransId="{E273E9B0-90B0-44A3-8C98-FE1AA376B59A}" sibTransId="{526909F3-EEAE-462E-88AC-5EB09A9CCA6C}"/>
    <dgm:cxn modelId="{E837E793-06F5-440D-80B5-724A250FC558}" srcId="{1D59C574-848F-4101-98D0-7B8736C394FD}" destId="{9417D989-2DBF-4AA0-84FB-0B2E9D55E931}" srcOrd="5" destOrd="0" parTransId="{78FC25AF-7B65-4CA7-BA9B-3A8F8F5CE9FC}" sibTransId="{069D812E-DE56-468C-B181-C5A703CF5C32}"/>
    <dgm:cxn modelId="{653649B8-C7FB-437B-A862-F9D460556D54}" type="presOf" srcId="{CBC27946-75E2-4384-88E8-28DA2DE8EB52}" destId="{05B77865-77F5-4983-AE70-39043E4636CB}" srcOrd="0" destOrd="0" presId="urn:microsoft.com/office/officeart/2005/8/layout/default"/>
    <dgm:cxn modelId="{7D442AED-F5CE-4572-8540-33A3471DDE02}" type="presOf" srcId="{9417D989-2DBF-4AA0-84FB-0B2E9D55E931}" destId="{844A3500-1DA9-4A81-8721-71256BA7BF9F}" srcOrd="0" destOrd="0" presId="urn:microsoft.com/office/officeart/2005/8/layout/default"/>
    <dgm:cxn modelId="{B2F693ED-98D8-4B62-9A64-5CF1C4CE485D}" srcId="{1D59C574-848F-4101-98D0-7B8736C394FD}" destId="{3375B2D8-2EC4-42BF-AC42-91345ADF8BCB}" srcOrd="3" destOrd="0" parTransId="{EE42822E-1558-472F-A1D2-D5FF88E0B526}" sibTransId="{7F0437BC-842F-48EA-B922-3D9388D12F57}"/>
    <dgm:cxn modelId="{BD9036F2-8FEA-4F86-9C42-D6C700C9E7DD}" srcId="{1D59C574-848F-4101-98D0-7B8736C394FD}" destId="{5EEF4DAB-0F4E-4E90-BDC3-149AE21FA093}" srcOrd="0" destOrd="0" parTransId="{DB08CD08-0E77-4637-B2EA-C39D5DA20AF9}" sibTransId="{101E6C92-8FEB-4E05-80D5-FC3ADEC728F0}"/>
    <dgm:cxn modelId="{7F5B75F7-C7CD-4CA8-963F-ACD510D7E503}" type="presOf" srcId="{F1609452-9962-4C06-A864-294BFB72D711}" destId="{2D018BFA-EC60-49F1-8CCD-93F905BD07E4}" srcOrd="0" destOrd="0" presId="urn:microsoft.com/office/officeart/2005/8/layout/default"/>
    <dgm:cxn modelId="{4A765CFC-4077-41EC-A623-D138F4E31AB9}" srcId="{1D59C574-848F-4101-98D0-7B8736C394FD}" destId="{2475DF4F-3480-4C9D-B315-6D7316A5C9E9}" srcOrd="2" destOrd="0" parTransId="{74499DDD-CD05-4F48-BD81-EFF8FFE23331}" sibTransId="{7BE5E575-3A71-43B7-809F-147DB2EA0305}"/>
    <dgm:cxn modelId="{00303848-956D-4E4E-932A-3B0354677E24}" type="presParOf" srcId="{BC091445-92C9-42D2-B7CD-74D105CEF910}" destId="{E5260B81-F205-4D0E-9F13-9137A2961752}" srcOrd="0" destOrd="0" presId="urn:microsoft.com/office/officeart/2005/8/layout/default"/>
    <dgm:cxn modelId="{E3965810-40B5-4485-90DB-C418566AB8E8}" type="presParOf" srcId="{BC091445-92C9-42D2-B7CD-74D105CEF910}" destId="{08B8246B-EA69-4893-8825-FBB766F6C58F}" srcOrd="1" destOrd="0" presId="urn:microsoft.com/office/officeart/2005/8/layout/default"/>
    <dgm:cxn modelId="{78C9FB18-54C7-41A2-86D8-BE1A9B582E1B}" type="presParOf" srcId="{BC091445-92C9-42D2-B7CD-74D105CEF910}" destId="{05B77865-77F5-4983-AE70-39043E4636CB}" srcOrd="2" destOrd="0" presId="urn:microsoft.com/office/officeart/2005/8/layout/default"/>
    <dgm:cxn modelId="{D1A94A7E-C8FA-4B75-A0E1-D266EE486AEB}" type="presParOf" srcId="{BC091445-92C9-42D2-B7CD-74D105CEF910}" destId="{C0DD18FB-8A8E-4754-B77D-7F1780E45A1C}" srcOrd="3" destOrd="0" presId="urn:microsoft.com/office/officeart/2005/8/layout/default"/>
    <dgm:cxn modelId="{693DE96D-2A24-423C-BF41-BAE4945401D5}" type="presParOf" srcId="{BC091445-92C9-42D2-B7CD-74D105CEF910}" destId="{816A17E5-22E5-4788-AAA3-5B479E726FD5}" srcOrd="4" destOrd="0" presId="urn:microsoft.com/office/officeart/2005/8/layout/default"/>
    <dgm:cxn modelId="{73083A16-E2D5-400B-94F6-DF0F60764699}" type="presParOf" srcId="{BC091445-92C9-42D2-B7CD-74D105CEF910}" destId="{94CE3559-1C1E-42CD-9563-D81533DD33A1}" srcOrd="5" destOrd="0" presId="urn:microsoft.com/office/officeart/2005/8/layout/default"/>
    <dgm:cxn modelId="{D241082F-401D-4AE6-835F-1FF3B45240F7}" type="presParOf" srcId="{BC091445-92C9-42D2-B7CD-74D105CEF910}" destId="{F9FB9022-F268-4C5F-BAD5-462AA5167BBA}" srcOrd="6" destOrd="0" presId="urn:microsoft.com/office/officeart/2005/8/layout/default"/>
    <dgm:cxn modelId="{FEC32A53-8701-4E58-A0BE-9BDEE166753C}" type="presParOf" srcId="{BC091445-92C9-42D2-B7CD-74D105CEF910}" destId="{003C937E-D4C9-4DE8-A7E4-89919B97BC5F}" srcOrd="7" destOrd="0" presId="urn:microsoft.com/office/officeart/2005/8/layout/default"/>
    <dgm:cxn modelId="{55950E28-9841-410D-8E91-83AF82E77EB6}" type="presParOf" srcId="{BC091445-92C9-42D2-B7CD-74D105CEF910}" destId="{2D018BFA-EC60-49F1-8CCD-93F905BD07E4}" srcOrd="8" destOrd="0" presId="urn:microsoft.com/office/officeart/2005/8/layout/default"/>
    <dgm:cxn modelId="{696FFEF3-0C53-4AE9-94A4-39574AF0D6B9}" type="presParOf" srcId="{BC091445-92C9-42D2-B7CD-74D105CEF910}" destId="{E81D274B-99C1-45AF-B86F-87BE1A9E526D}" srcOrd="9" destOrd="0" presId="urn:microsoft.com/office/officeart/2005/8/layout/default"/>
    <dgm:cxn modelId="{88DF92A7-0F0D-4A5A-B8B0-E18AAB93E64B}" type="presParOf" srcId="{BC091445-92C9-42D2-B7CD-74D105CEF910}" destId="{844A3500-1DA9-4A81-8721-71256BA7BF9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031F7E5-7DE4-4E89-B13F-F53E8EE4B76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1A56DF8-2043-4595-B14B-8AF1B4BA539F}">
      <dgm:prSet/>
      <dgm:spPr/>
      <dgm:t>
        <a:bodyPr/>
        <a:lstStyle/>
        <a:p>
          <a:r>
            <a:rPr lang="en-GB"/>
            <a:t>Set up template for care-navigation </a:t>
          </a:r>
          <a:endParaRPr lang="en-US"/>
        </a:p>
      </dgm:t>
    </dgm:pt>
    <dgm:pt modelId="{3DAFBD48-B89C-49C5-85E6-7883FE16F865}" type="parTrans" cxnId="{D5EDC3A1-1ABE-4AE5-8175-653D5C6B2025}">
      <dgm:prSet/>
      <dgm:spPr/>
      <dgm:t>
        <a:bodyPr/>
        <a:lstStyle/>
        <a:p>
          <a:endParaRPr lang="en-US"/>
        </a:p>
      </dgm:t>
    </dgm:pt>
    <dgm:pt modelId="{0449F2C8-AAED-4A47-B07C-083CF51E7BB0}" type="sibTrans" cxnId="{D5EDC3A1-1ABE-4AE5-8175-653D5C6B2025}">
      <dgm:prSet/>
      <dgm:spPr/>
      <dgm:t>
        <a:bodyPr/>
        <a:lstStyle/>
        <a:p>
          <a:endParaRPr lang="en-US"/>
        </a:p>
      </dgm:t>
    </dgm:pt>
    <dgm:pt modelId="{3D464833-BFC3-4290-A513-61C6801062C4}">
      <dgm:prSet/>
      <dgm:spPr/>
      <dgm:t>
        <a:bodyPr/>
        <a:lstStyle/>
        <a:p>
          <a:r>
            <a:rPr lang="en-GB"/>
            <a:t>Looking at available resources </a:t>
          </a:r>
          <a:endParaRPr lang="en-US"/>
        </a:p>
      </dgm:t>
    </dgm:pt>
    <dgm:pt modelId="{1460DA5F-6B28-495F-98E7-C1C208161A09}" type="parTrans" cxnId="{3F6847C5-993E-487B-A4D3-6AA08A0B371A}">
      <dgm:prSet/>
      <dgm:spPr/>
      <dgm:t>
        <a:bodyPr/>
        <a:lstStyle/>
        <a:p>
          <a:endParaRPr lang="en-US"/>
        </a:p>
      </dgm:t>
    </dgm:pt>
    <dgm:pt modelId="{1C10A710-7462-4A4F-837F-46702B5DE54B}" type="sibTrans" cxnId="{3F6847C5-993E-487B-A4D3-6AA08A0B371A}">
      <dgm:prSet/>
      <dgm:spPr/>
      <dgm:t>
        <a:bodyPr/>
        <a:lstStyle/>
        <a:p>
          <a:endParaRPr lang="en-US"/>
        </a:p>
      </dgm:t>
    </dgm:pt>
    <dgm:pt modelId="{634A53B4-5AE0-4C5D-9AF6-0D9E6C96ABD6}">
      <dgm:prSet/>
      <dgm:spPr/>
      <dgm:t>
        <a:bodyPr/>
        <a:lstStyle/>
        <a:p>
          <a:r>
            <a:rPr lang="en-GB"/>
            <a:t>Discussion and motivation about new change </a:t>
          </a:r>
          <a:endParaRPr lang="en-US"/>
        </a:p>
      </dgm:t>
    </dgm:pt>
    <dgm:pt modelId="{12C39E31-3FB4-4E4D-88E0-78540CC365CC}" type="parTrans" cxnId="{7A277DED-DE63-4A69-BFE3-3C302B290E23}">
      <dgm:prSet/>
      <dgm:spPr/>
      <dgm:t>
        <a:bodyPr/>
        <a:lstStyle/>
        <a:p>
          <a:endParaRPr lang="en-US"/>
        </a:p>
      </dgm:t>
    </dgm:pt>
    <dgm:pt modelId="{EEC9D7BF-536E-46B7-9104-C91600EC8CAA}" type="sibTrans" cxnId="{7A277DED-DE63-4A69-BFE3-3C302B290E23}">
      <dgm:prSet/>
      <dgm:spPr/>
      <dgm:t>
        <a:bodyPr/>
        <a:lstStyle/>
        <a:p>
          <a:endParaRPr lang="en-US"/>
        </a:p>
      </dgm:t>
    </dgm:pt>
    <dgm:pt modelId="{D75B898C-57BC-4A07-8212-9B897ECE5784}">
      <dgm:prSet/>
      <dgm:spPr/>
      <dgm:t>
        <a:bodyPr/>
        <a:lstStyle/>
        <a:p>
          <a:r>
            <a:rPr lang="en-GB"/>
            <a:t>Trouble shooting </a:t>
          </a:r>
          <a:endParaRPr lang="en-US"/>
        </a:p>
      </dgm:t>
    </dgm:pt>
    <dgm:pt modelId="{DB4D7C83-935D-4145-899C-E55C46688057}" type="parTrans" cxnId="{D6294AB4-810A-41F2-BECC-C544088D4869}">
      <dgm:prSet/>
      <dgm:spPr/>
      <dgm:t>
        <a:bodyPr/>
        <a:lstStyle/>
        <a:p>
          <a:endParaRPr lang="en-US"/>
        </a:p>
      </dgm:t>
    </dgm:pt>
    <dgm:pt modelId="{F769EF0C-15E3-48D3-A79B-736675CE57C9}" type="sibTrans" cxnId="{D6294AB4-810A-41F2-BECC-C544088D4869}">
      <dgm:prSet/>
      <dgm:spPr/>
      <dgm:t>
        <a:bodyPr/>
        <a:lstStyle/>
        <a:p>
          <a:endParaRPr lang="en-US"/>
        </a:p>
      </dgm:t>
    </dgm:pt>
    <dgm:pt modelId="{B4723E3D-E6A5-43BA-B984-467454BD1675}">
      <dgm:prSet/>
      <dgm:spPr/>
      <dgm:t>
        <a:bodyPr/>
        <a:lstStyle/>
        <a:p>
          <a:r>
            <a:rPr lang="en-GB"/>
            <a:t>Conflict resolution </a:t>
          </a:r>
          <a:endParaRPr lang="en-US"/>
        </a:p>
      </dgm:t>
    </dgm:pt>
    <dgm:pt modelId="{DC6159DF-DDA3-41B7-B125-53C24BC706F7}" type="parTrans" cxnId="{196374A3-8FBD-41DE-8CF9-95A79A6E7F5B}">
      <dgm:prSet/>
      <dgm:spPr/>
      <dgm:t>
        <a:bodyPr/>
        <a:lstStyle/>
        <a:p>
          <a:endParaRPr lang="en-US"/>
        </a:p>
      </dgm:t>
    </dgm:pt>
    <dgm:pt modelId="{AEDCAEE6-0152-4587-A4B7-9CC45EA29C02}" type="sibTrans" cxnId="{196374A3-8FBD-41DE-8CF9-95A79A6E7F5B}">
      <dgm:prSet/>
      <dgm:spPr/>
      <dgm:t>
        <a:bodyPr/>
        <a:lstStyle/>
        <a:p>
          <a:endParaRPr lang="en-US"/>
        </a:p>
      </dgm:t>
    </dgm:pt>
    <dgm:pt modelId="{F02D6F3F-B19A-403D-8D6B-36B21FADDD37}" type="pres">
      <dgm:prSet presAssocID="{8031F7E5-7DE4-4E89-B13F-F53E8EE4B76A}" presName="linear" presStyleCnt="0">
        <dgm:presLayoutVars>
          <dgm:animLvl val="lvl"/>
          <dgm:resizeHandles val="exact"/>
        </dgm:presLayoutVars>
      </dgm:prSet>
      <dgm:spPr/>
    </dgm:pt>
    <dgm:pt modelId="{32314D62-0E12-4D5B-85B5-21FE6A40631C}" type="pres">
      <dgm:prSet presAssocID="{71A56DF8-2043-4595-B14B-8AF1B4BA539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A846B34-4A9E-4EA6-BDB7-BDD06AAFB974}" type="pres">
      <dgm:prSet presAssocID="{0449F2C8-AAED-4A47-B07C-083CF51E7BB0}" presName="spacer" presStyleCnt="0"/>
      <dgm:spPr/>
    </dgm:pt>
    <dgm:pt modelId="{275280C5-0CF0-45E2-AA76-862DEE37C738}" type="pres">
      <dgm:prSet presAssocID="{3D464833-BFC3-4290-A513-61C6801062C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A80921A-0310-4BF1-A12A-6CF25CAF0025}" type="pres">
      <dgm:prSet presAssocID="{1C10A710-7462-4A4F-837F-46702B5DE54B}" presName="spacer" presStyleCnt="0"/>
      <dgm:spPr/>
    </dgm:pt>
    <dgm:pt modelId="{4622AEDC-6EF6-40EE-8C79-CDD5F1128C85}" type="pres">
      <dgm:prSet presAssocID="{634A53B4-5AE0-4C5D-9AF6-0D9E6C96ABD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2F591A1F-9800-4DDD-A9AD-3E86973FAEEF}" type="pres">
      <dgm:prSet presAssocID="{EEC9D7BF-536E-46B7-9104-C91600EC8CAA}" presName="spacer" presStyleCnt="0"/>
      <dgm:spPr/>
    </dgm:pt>
    <dgm:pt modelId="{D2EFC84E-0DDF-4486-B4C5-17C7B13CA482}" type="pres">
      <dgm:prSet presAssocID="{D75B898C-57BC-4A07-8212-9B897ECE578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928877B-F72C-412E-AB48-2B47673AE98C}" type="pres">
      <dgm:prSet presAssocID="{F769EF0C-15E3-48D3-A79B-736675CE57C9}" presName="spacer" presStyleCnt="0"/>
      <dgm:spPr/>
    </dgm:pt>
    <dgm:pt modelId="{4D7EA668-C04E-4B49-93A5-E65F02C521EF}" type="pres">
      <dgm:prSet presAssocID="{B4723E3D-E6A5-43BA-B984-467454BD167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F6D0C03-98EA-4DAA-B2F4-A09917D755C1}" type="presOf" srcId="{71A56DF8-2043-4595-B14B-8AF1B4BA539F}" destId="{32314D62-0E12-4D5B-85B5-21FE6A40631C}" srcOrd="0" destOrd="0" presId="urn:microsoft.com/office/officeart/2005/8/layout/vList2"/>
    <dgm:cxn modelId="{3B891611-AF8F-42FE-86A1-63FBA5FF0D11}" type="presOf" srcId="{3D464833-BFC3-4290-A513-61C6801062C4}" destId="{275280C5-0CF0-45E2-AA76-862DEE37C738}" srcOrd="0" destOrd="0" presId="urn:microsoft.com/office/officeart/2005/8/layout/vList2"/>
    <dgm:cxn modelId="{B7E9C729-83F7-4A5D-BEFB-8A969DF62D7E}" type="presOf" srcId="{B4723E3D-E6A5-43BA-B984-467454BD1675}" destId="{4D7EA668-C04E-4B49-93A5-E65F02C521EF}" srcOrd="0" destOrd="0" presId="urn:microsoft.com/office/officeart/2005/8/layout/vList2"/>
    <dgm:cxn modelId="{85C4A267-DB8F-41BB-AAD0-5716C843D2A7}" type="presOf" srcId="{634A53B4-5AE0-4C5D-9AF6-0D9E6C96ABD6}" destId="{4622AEDC-6EF6-40EE-8C79-CDD5F1128C85}" srcOrd="0" destOrd="0" presId="urn:microsoft.com/office/officeart/2005/8/layout/vList2"/>
    <dgm:cxn modelId="{8821EB6E-6650-4172-8FE0-67DA690CE8EF}" type="presOf" srcId="{D75B898C-57BC-4A07-8212-9B897ECE5784}" destId="{D2EFC84E-0DDF-4486-B4C5-17C7B13CA482}" srcOrd="0" destOrd="0" presId="urn:microsoft.com/office/officeart/2005/8/layout/vList2"/>
    <dgm:cxn modelId="{29C4309E-A56C-4F31-8905-C0AF6E89001A}" type="presOf" srcId="{8031F7E5-7DE4-4E89-B13F-F53E8EE4B76A}" destId="{F02D6F3F-B19A-403D-8D6B-36B21FADDD37}" srcOrd="0" destOrd="0" presId="urn:microsoft.com/office/officeart/2005/8/layout/vList2"/>
    <dgm:cxn modelId="{D5EDC3A1-1ABE-4AE5-8175-653D5C6B2025}" srcId="{8031F7E5-7DE4-4E89-B13F-F53E8EE4B76A}" destId="{71A56DF8-2043-4595-B14B-8AF1B4BA539F}" srcOrd="0" destOrd="0" parTransId="{3DAFBD48-B89C-49C5-85E6-7883FE16F865}" sibTransId="{0449F2C8-AAED-4A47-B07C-083CF51E7BB0}"/>
    <dgm:cxn modelId="{196374A3-8FBD-41DE-8CF9-95A79A6E7F5B}" srcId="{8031F7E5-7DE4-4E89-B13F-F53E8EE4B76A}" destId="{B4723E3D-E6A5-43BA-B984-467454BD1675}" srcOrd="4" destOrd="0" parTransId="{DC6159DF-DDA3-41B7-B125-53C24BC706F7}" sibTransId="{AEDCAEE6-0152-4587-A4B7-9CC45EA29C02}"/>
    <dgm:cxn modelId="{D6294AB4-810A-41F2-BECC-C544088D4869}" srcId="{8031F7E5-7DE4-4E89-B13F-F53E8EE4B76A}" destId="{D75B898C-57BC-4A07-8212-9B897ECE5784}" srcOrd="3" destOrd="0" parTransId="{DB4D7C83-935D-4145-899C-E55C46688057}" sibTransId="{F769EF0C-15E3-48D3-A79B-736675CE57C9}"/>
    <dgm:cxn modelId="{3F6847C5-993E-487B-A4D3-6AA08A0B371A}" srcId="{8031F7E5-7DE4-4E89-B13F-F53E8EE4B76A}" destId="{3D464833-BFC3-4290-A513-61C6801062C4}" srcOrd="1" destOrd="0" parTransId="{1460DA5F-6B28-495F-98E7-C1C208161A09}" sibTransId="{1C10A710-7462-4A4F-837F-46702B5DE54B}"/>
    <dgm:cxn modelId="{7A277DED-DE63-4A69-BFE3-3C302B290E23}" srcId="{8031F7E5-7DE4-4E89-B13F-F53E8EE4B76A}" destId="{634A53B4-5AE0-4C5D-9AF6-0D9E6C96ABD6}" srcOrd="2" destOrd="0" parTransId="{12C39E31-3FB4-4E4D-88E0-78540CC365CC}" sibTransId="{EEC9D7BF-536E-46B7-9104-C91600EC8CAA}"/>
    <dgm:cxn modelId="{5F4F87FB-0EF9-4C58-9B91-32F76B59FF34}" type="presParOf" srcId="{F02D6F3F-B19A-403D-8D6B-36B21FADDD37}" destId="{32314D62-0E12-4D5B-85B5-21FE6A40631C}" srcOrd="0" destOrd="0" presId="urn:microsoft.com/office/officeart/2005/8/layout/vList2"/>
    <dgm:cxn modelId="{D7EAF1A7-7F04-44A0-AD34-0EB4D6646585}" type="presParOf" srcId="{F02D6F3F-B19A-403D-8D6B-36B21FADDD37}" destId="{8A846B34-4A9E-4EA6-BDB7-BDD06AAFB974}" srcOrd="1" destOrd="0" presId="urn:microsoft.com/office/officeart/2005/8/layout/vList2"/>
    <dgm:cxn modelId="{6360D94E-B890-43D6-8A16-AB864A360D34}" type="presParOf" srcId="{F02D6F3F-B19A-403D-8D6B-36B21FADDD37}" destId="{275280C5-0CF0-45E2-AA76-862DEE37C738}" srcOrd="2" destOrd="0" presId="urn:microsoft.com/office/officeart/2005/8/layout/vList2"/>
    <dgm:cxn modelId="{C14B58BA-6896-419B-B600-CD59B69E8709}" type="presParOf" srcId="{F02D6F3F-B19A-403D-8D6B-36B21FADDD37}" destId="{7A80921A-0310-4BF1-A12A-6CF25CAF0025}" srcOrd="3" destOrd="0" presId="urn:microsoft.com/office/officeart/2005/8/layout/vList2"/>
    <dgm:cxn modelId="{2D934824-2902-429B-AA7A-6691FD217C13}" type="presParOf" srcId="{F02D6F3F-B19A-403D-8D6B-36B21FADDD37}" destId="{4622AEDC-6EF6-40EE-8C79-CDD5F1128C85}" srcOrd="4" destOrd="0" presId="urn:microsoft.com/office/officeart/2005/8/layout/vList2"/>
    <dgm:cxn modelId="{89D3A41D-4D22-4A91-BEEB-9A73B7809400}" type="presParOf" srcId="{F02D6F3F-B19A-403D-8D6B-36B21FADDD37}" destId="{2F591A1F-9800-4DDD-A9AD-3E86973FAEEF}" srcOrd="5" destOrd="0" presId="urn:microsoft.com/office/officeart/2005/8/layout/vList2"/>
    <dgm:cxn modelId="{941B450D-1EDD-4052-AD07-9BC463A768B5}" type="presParOf" srcId="{F02D6F3F-B19A-403D-8D6B-36B21FADDD37}" destId="{D2EFC84E-0DDF-4486-B4C5-17C7B13CA482}" srcOrd="6" destOrd="0" presId="urn:microsoft.com/office/officeart/2005/8/layout/vList2"/>
    <dgm:cxn modelId="{B0CCA822-E1F1-40E2-98C8-B64ABA0B4F4A}" type="presParOf" srcId="{F02D6F3F-B19A-403D-8D6B-36B21FADDD37}" destId="{8928877B-F72C-412E-AB48-2B47673AE98C}" srcOrd="7" destOrd="0" presId="urn:microsoft.com/office/officeart/2005/8/layout/vList2"/>
    <dgm:cxn modelId="{A9AB40AE-984D-459B-B9C1-4B97FCECB93C}" type="presParOf" srcId="{F02D6F3F-B19A-403D-8D6B-36B21FADDD37}" destId="{4D7EA668-C04E-4B49-93A5-E65F02C521E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977EBEA-69EB-4443-85F8-54C18D46D87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FEAD5DF-85D4-474B-8EA4-1855BAD2C6BF}">
      <dgm:prSet/>
      <dgm:spPr/>
      <dgm:t>
        <a:bodyPr/>
        <a:lstStyle/>
        <a:p>
          <a:r>
            <a:rPr lang="en-GB"/>
            <a:t>More streamlined process </a:t>
          </a:r>
          <a:endParaRPr lang="en-US"/>
        </a:p>
      </dgm:t>
    </dgm:pt>
    <dgm:pt modelId="{D32A07DC-6EB6-42F4-93B1-C5DD69C4C696}" type="parTrans" cxnId="{DA6D9A9E-3E6C-4D53-970F-F56C0A89C908}">
      <dgm:prSet/>
      <dgm:spPr/>
      <dgm:t>
        <a:bodyPr/>
        <a:lstStyle/>
        <a:p>
          <a:endParaRPr lang="en-US"/>
        </a:p>
      </dgm:t>
    </dgm:pt>
    <dgm:pt modelId="{692507D9-237F-4015-87E8-4385B71A7293}" type="sibTrans" cxnId="{DA6D9A9E-3E6C-4D53-970F-F56C0A89C908}">
      <dgm:prSet/>
      <dgm:spPr/>
      <dgm:t>
        <a:bodyPr/>
        <a:lstStyle/>
        <a:p>
          <a:endParaRPr lang="en-US"/>
        </a:p>
      </dgm:t>
    </dgm:pt>
    <dgm:pt modelId="{4CCFCFEA-A4C7-4CA0-97C4-2D580EF7C534}">
      <dgm:prSet/>
      <dgm:spPr/>
      <dgm:t>
        <a:bodyPr/>
        <a:lstStyle/>
        <a:p>
          <a:r>
            <a:rPr lang="en-GB" dirty="0"/>
            <a:t>Uniformity in triaging  </a:t>
          </a:r>
          <a:endParaRPr lang="en-US" dirty="0"/>
        </a:p>
      </dgm:t>
    </dgm:pt>
    <dgm:pt modelId="{940C0BEC-E8B2-447B-A2A0-E567430312F9}" type="parTrans" cxnId="{5B3CCA45-B67A-4948-B096-23E483CE9EEC}">
      <dgm:prSet/>
      <dgm:spPr/>
      <dgm:t>
        <a:bodyPr/>
        <a:lstStyle/>
        <a:p>
          <a:endParaRPr lang="en-US"/>
        </a:p>
      </dgm:t>
    </dgm:pt>
    <dgm:pt modelId="{B95B2ABE-9EA8-449C-AB03-96DBBEC2BD76}" type="sibTrans" cxnId="{5B3CCA45-B67A-4948-B096-23E483CE9EEC}">
      <dgm:prSet/>
      <dgm:spPr/>
      <dgm:t>
        <a:bodyPr/>
        <a:lstStyle/>
        <a:p>
          <a:endParaRPr lang="en-US"/>
        </a:p>
      </dgm:t>
    </dgm:pt>
    <dgm:pt modelId="{966869B6-C73B-4CA7-85E3-A0CBD44F9DDB}">
      <dgm:prSet/>
      <dgm:spPr/>
      <dgm:t>
        <a:bodyPr/>
        <a:lstStyle/>
        <a:p>
          <a:r>
            <a:rPr lang="en-GB" dirty="0"/>
            <a:t>Less pressure on reception staff </a:t>
          </a:r>
          <a:endParaRPr lang="en-US" dirty="0"/>
        </a:p>
      </dgm:t>
    </dgm:pt>
    <dgm:pt modelId="{DDBA3BCE-22C4-4709-A4AE-3A499E52ED38}" type="parTrans" cxnId="{433B170E-6F3C-499C-ACF2-DD575EC1C7BA}">
      <dgm:prSet/>
      <dgm:spPr/>
      <dgm:t>
        <a:bodyPr/>
        <a:lstStyle/>
        <a:p>
          <a:endParaRPr lang="en-US"/>
        </a:p>
      </dgm:t>
    </dgm:pt>
    <dgm:pt modelId="{1AD95232-711A-4BC7-9CF9-68E5A108522A}" type="sibTrans" cxnId="{433B170E-6F3C-499C-ACF2-DD575EC1C7BA}">
      <dgm:prSet/>
      <dgm:spPr/>
      <dgm:t>
        <a:bodyPr/>
        <a:lstStyle/>
        <a:p>
          <a:endParaRPr lang="en-US"/>
        </a:p>
      </dgm:t>
    </dgm:pt>
    <dgm:pt modelId="{E0133072-00C1-4F0A-BC92-9B7637BD40C9}">
      <dgm:prSet/>
      <dgm:spPr/>
      <dgm:t>
        <a:bodyPr/>
        <a:lstStyle/>
        <a:p>
          <a:r>
            <a:rPr lang="en-GB" dirty="0"/>
            <a:t>Better sign-posting </a:t>
          </a:r>
          <a:endParaRPr lang="en-US" dirty="0"/>
        </a:p>
      </dgm:t>
    </dgm:pt>
    <dgm:pt modelId="{3DD2F884-762D-477B-A31A-E36A162065FB}" type="parTrans" cxnId="{4D27AF66-99CD-44BB-B690-7C80D3AC96FA}">
      <dgm:prSet/>
      <dgm:spPr/>
      <dgm:t>
        <a:bodyPr/>
        <a:lstStyle/>
        <a:p>
          <a:endParaRPr lang="en-US"/>
        </a:p>
      </dgm:t>
    </dgm:pt>
    <dgm:pt modelId="{D8BA46DF-7DA6-45A9-A5AA-0C13769C22FD}" type="sibTrans" cxnId="{4D27AF66-99CD-44BB-B690-7C80D3AC96FA}">
      <dgm:prSet/>
      <dgm:spPr/>
      <dgm:t>
        <a:bodyPr/>
        <a:lstStyle/>
        <a:p>
          <a:endParaRPr lang="en-US"/>
        </a:p>
      </dgm:t>
    </dgm:pt>
    <dgm:pt modelId="{4F994D68-5FE2-4C87-8DA4-7958D1F604A1}">
      <dgm:prSet/>
      <dgm:spPr/>
      <dgm:t>
        <a:bodyPr/>
        <a:lstStyle/>
        <a:p>
          <a:r>
            <a:rPr lang="en-GB"/>
            <a:t>Greater acceptance from patients </a:t>
          </a:r>
          <a:endParaRPr lang="en-US"/>
        </a:p>
      </dgm:t>
    </dgm:pt>
    <dgm:pt modelId="{D32AEB2C-4897-42DC-BB65-DEC64FF3AC2B}" type="parTrans" cxnId="{953CC101-4921-4870-8484-7560148D82D5}">
      <dgm:prSet/>
      <dgm:spPr/>
      <dgm:t>
        <a:bodyPr/>
        <a:lstStyle/>
        <a:p>
          <a:endParaRPr lang="en-US"/>
        </a:p>
      </dgm:t>
    </dgm:pt>
    <dgm:pt modelId="{4934660A-5FE2-4716-8A19-7929B1560432}" type="sibTrans" cxnId="{953CC101-4921-4870-8484-7560148D82D5}">
      <dgm:prSet/>
      <dgm:spPr/>
      <dgm:t>
        <a:bodyPr/>
        <a:lstStyle/>
        <a:p>
          <a:endParaRPr lang="en-US"/>
        </a:p>
      </dgm:t>
    </dgm:pt>
    <dgm:pt modelId="{F68928A9-3F6F-49B4-88B2-67146B11771E}">
      <dgm:prSet/>
      <dgm:spPr/>
      <dgm:t>
        <a:bodyPr/>
        <a:lstStyle/>
        <a:p>
          <a:r>
            <a:rPr lang="en-GB" dirty="0"/>
            <a:t>Boosted confidence and staff morale </a:t>
          </a:r>
          <a:endParaRPr lang="en-US" dirty="0"/>
        </a:p>
      </dgm:t>
    </dgm:pt>
    <dgm:pt modelId="{4C29C9FB-6A15-409C-95C2-56E38B3502EF}" type="parTrans" cxnId="{37A9EB4C-4C42-462D-98DD-4C938D2EF848}">
      <dgm:prSet/>
      <dgm:spPr/>
      <dgm:t>
        <a:bodyPr/>
        <a:lstStyle/>
        <a:p>
          <a:endParaRPr lang="en-US"/>
        </a:p>
      </dgm:t>
    </dgm:pt>
    <dgm:pt modelId="{E14E4587-30EB-471D-B8C3-FBD52FB51668}" type="sibTrans" cxnId="{37A9EB4C-4C42-462D-98DD-4C938D2EF848}">
      <dgm:prSet/>
      <dgm:spPr/>
      <dgm:t>
        <a:bodyPr/>
        <a:lstStyle/>
        <a:p>
          <a:endParaRPr lang="en-US"/>
        </a:p>
      </dgm:t>
    </dgm:pt>
    <dgm:pt modelId="{58426571-E1F3-47DF-BE0A-8467BC2D79D0}" type="pres">
      <dgm:prSet presAssocID="{C977EBEA-69EB-4443-85F8-54C18D46D874}" presName="linear" presStyleCnt="0">
        <dgm:presLayoutVars>
          <dgm:animLvl val="lvl"/>
          <dgm:resizeHandles val="exact"/>
        </dgm:presLayoutVars>
      </dgm:prSet>
      <dgm:spPr/>
    </dgm:pt>
    <dgm:pt modelId="{4342925A-8ACC-477F-9CED-9C0FCF51DCF8}" type="pres">
      <dgm:prSet presAssocID="{BFEAD5DF-85D4-474B-8EA4-1855BAD2C6B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CBEB57C-D1F7-4269-B42E-C667919464AE}" type="pres">
      <dgm:prSet presAssocID="{692507D9-237F-4015-87E8-4385B71A7293}" presName="spacer" presStyleCnt="0"/>
      <dgm:spPr/>
    </dgm:pt>
    <dgm:pt modelId="{478A0EDE-7CA6-4F73-848B-7FCBB260F409}" type="pres">
      <dgm:prSet presAssocID="{4CCFCFEA-A4C7-4CA0-97C4-2D580EF7C534}" presName="parentText" presStyleLbl="node1" presStyleIdx="1" presStyleCnt="6" custLinFactNeighborX="-16" custLinFactNeighborY="-43028">
        <dgm:presLayoutVars>
          <dgm:chMax val="0"/>
          <dgm:bulletEnabled val="1"/>
        </dgm:presLayoutVars>
      </dgm:prSet>
      <dgm:spPr/>
    </dgm:pt>
    <dgm:pt modelId="{58486294-7927-431C-A2A7-847CCD8679C2}" type="pres">
      <dgm:prSet presAssocID="{B95B2ABE-9EA8-449C-AB03-96DBBEC2BD76}" presName="spacer" presStyleCnt="0"/>
      <dgm:spPr/>
    </dgm:pt>
    <dgm:pt modelId="{AF89BD69-9369-455E-812F-0B16EF79FAA9}" type="pres">
      <dgm:prSet presAssocID="{966869B6-C73B-4CA7-85E3-A0CBD44F9DD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0C48295-16AD-404C-AC72-FA32A3E984D5}" type="pres">
      <dgm:prSet presAssocID="{1AD95232-711A-4BC7-9CF9-68E5A108522A}" presName="spacer" presStyleCnt="0"/>
      <dgm:spPr/>
    </dgm:pt>
    <dgm:pt modelId="{8072161E-DBF2-4A40-AF25-156BA00A86AB}" type="pres">
      <dgm:prSet presAssocID="{E0133072-00C1-4F0A-BC92-9B7637BD40C9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A6E9F60-21F2-4ABC-ACCE-2642529502A7}" type="pres">
      <dgm:prSet presAssocID="{D8BA46DF-7DA6-45A9-A5AA-0C13769C22FD}" presName="spacer" presStyleCnt="0"/>
      <dgm:spPr/>
    </dgm:pt>
    <dgm:pt modelId="{C6086FD5-4CDD-4991-8F7B-72C122C4D2AF}" type="pres">
      <dgm:prSet presAssocID="{4F994D68-5FE2-4C87-8DA4-7958D1F604A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7933637-4374-4CE0-86FC-4F93328B1CE2}" type="pres">
      <dgm:prSet presAssocID="{4934660A-5FE2-4716-8A19-7929B1560432}" presName="spacer" presStyleCnt="0"/>
      <dgm:spPr/>
    </dgm:pt>
    <dgm:pt modelId="{CC712F40-84CB-4C5C-A7CF-69ADC3DF5F52}" type="pres">
      <dgm:prSet presAssocID="{F68928A9-3F6F-49B4-88B2-67146B11771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53CC101-4921-4870-8484-7560148D82D5}" srcId="{C977EBEA-69EB-4443-85F8-54C18D46D874}" destId="{4F994D68-5FE2-4C87-8DA4-7958D1F604A1}" srcOrd="4" destOrd="0" parTransId="{D32AEB2C-4897-42DC-BB65-DEC64FF3AC2B}" sibTransId="{4934660A-5FE2-4716-8A19-7929B1560432}"/>
    <dgm:cxn modelId="{433B170E-6F3C-499C-ACF2-DD575EC1C7BA}" srcId="{C977EBEA-69EB-4443-85F8-54C18D46D874}" destId="{966869B6-C73B-4CA7-85E3-A0CBD44F9DDB}" srcOrd="2" destOrd="0" parTransId="{DDBA3BCE-22C4-4709-A4AE-3A499E52ED38}" sibTransId="{1AD95232-711A-4BC7-9CF9-68E5A108522A}"/>
    <dgm:cxn modelId="{22937B20-1176-449A-A3CD-05015EFB0255}" type="presOf" srcId="{C977EBEA-69EB-4443-85F8-54C18D46D874}" destId="{58426571-E1F3-47DF-BE0A-8467BC2D79D0}" srcOrd="0" destOrd="0" presId="urn:microsoft.com/office/officeart/2005/8/layout/vList2"/>
    <dgm:cxn modelId="{E9DAD034-A7C8-4C28-8BBC-60100318C462}" type="presOf" srcId="{4CCFCFEA-A4C7-4CA0-97C4-2D580EF7C534}" destId="{478A0EDE-7CA6-4F73-848B-7FCBB260F409}" srcOrd="0" destOrd="0" presId="urn:microsoft.com/office/officeart/2005/8/layout/vList2"/>
    <dgm:cxn modelId="{F821AF3E-1F08-42BA-B239-FCA2141C3C5D}" type="presOf" srcId="{E0133072-00C1-4F0A-BC92-9B7637BD40C9}" destId="{8072161E-DBF2-4A40-AF25-156BA00A86AB}" srcOrd="0" destOrd="0" presId="urn:microsoft.com/office/officeart/2005/8/layout/vList2"/>
    <dgm:cxn modelId="{23F84E40-6927-4153-901F-1AD8F367F680}" type="presOf" srcId="{F68928A9-3F6F-49B4-88B2-67146B11771E}" destId="{CC712F40-84CB-4C5C-A7CF-69ADC3DF5F52}" srcOrd="0" destOrd="0" presId="urn:microsoft.com/office/officeart/2005/8/layout/vList2"/>
    <dgm:cxn modelId="{0D3AED62-C1B8-4811-8DDD-BF45D23082E7}" type="presOf" srcId="{966869B6-C73B-4CA7-85E3-A0CBD44F9DDB}" destId="{AF89BD69-9369-455E-812F-0B16EF79FAA9}" srcOrd="0" destOrd="0" presId="urn:microsoft.com/office/officeart/2005/8/layout/vList2"/>
    <dgm:cxn modelId="{5B3CCA45-B67A-4948-B096-23E483CE9EEC}" srcId="{C977EBEA-69EB-4443-85F8-54C18D46D874}" destId="{4CCFCFEA-A4C7-4CA0-97C4-2D580EF7C534}" srcOrd="1" destOrd="0" parTransId="{940C0BEC-E8B2-447B-A2A0-E567430312F9}" sibTransId="{B95B2ABE-9EA8-449C-AB03-96DBBEC2BD76}"/>
    <dgm:cxn modelId="{4D27AF66-99CD-44BB-B690-7C80D3AC96FA}" srcId="{C977EBEA-69EB-4443-85F8-54C18D46D874}" destId="{E0133072-00C1-4F0A-BC92-9B7637BD40C9}" srcOrd="3" destOrd="0" parTransId="{3DD2F884-762D-477B-A31A-E36A162065FB}" sibTransId="{D8BA46DF-7DA6-45A9-A5AA-0C13769C22FD}"/>
    <dgm:cxn modelId="{37A9EB4C-4C42-462D-98DD-4C938D2EF848}" srcId="{C977EBEA-69EB-4443-85F8-54C18D46D874}" destId="{F68928A9-3F6F-49B4-88B2-67146B11771E}" srcOrd="5" destOrd="0" parTransId="{4C29C9FB-6A15-409C-95C2-56E38B3502EF}" sibTransId="{E14E4587-30EB-471D-B8C3-FBD52FB51668}"/>
    <dgm:cxn modelId="{6F94CD90-22D0-4A1A-8CE4-FF0CF1AC0D37}" type="presOf" srcId="{4F994D68-5FE2-4C87-8DA4-7958D1F604A1}" destId="{C6086FD5-4CDD-4991-8F7B-72C122C4D2AF}" srcOrd="0" destOrd="0" presId="urn:microsoft.com/office/officeart/2005/8/layout/vList2"/>
    <dgm:cxn modelId="{DA6D9A9E-3E6C-4D53-970F-F56C0A89C908}" srcId="{C977EBEA-69EB-4443-85F8-54C18D46D874}" destId="{BFEAD5DF-85D4-474B-8EA4-1855BAD2C6BF}" srcOrd="0" destOrd="0" parTransId="{D32A07DC-6EB6-42F4-93B1-C5DD69C4C696}" sibTransId="{692507D9-237F-4015-87E8-4385B71A7293}"/>
    <dgm:cxn modelId="{3DFC7CA1-8B69-4D76-AA63-9CDE1A0D891C}" type="presOf" srcId="{BFEAD5DF-85D4-474B-8EA4-1855BAD2C6BF}" destId="{4342925A-8ACC-477F-9CED-9C0FCF51DCF8}" srcOrd="0" destOrd="0" presId="urn:microsoft.com/office/officeart/2005/8/layout/vList2"/>
    <dgm:cxn modelId="{C3CA06EA-7CB6-4F57-AC76-AD74D534859D}" type="presParOf" srcId="{58426571-E1F3-47DF-BE0A-8467BC2D79D0}" destId="{4342925A-8ACC-477F-9CED-9C0FCF51DCF8}" srcOrd="0" destOrd="0" presId="urn:microsoft.com/office/officeart/2005/8/layout/vList2"/>
    <dgm:cxn modelId="{3351C771-C937-4D8B-A2F9-90A03D2DBA9B}" type="presParOf" srcId="{58426571-E1F3-47DF-BE0A-8467BC2D79D0}" destId="{FCBEB57C-D1F7-4269-B42E-C667919464AE}" srcOrd="1" destOrd="0" presId="urn:microsoft.com/office/officeart/2005/8/layout/vList2"/>
    <dgm:cxn modelId="{C263BB5B-F714-42CA-B8D9-1CFA78B5147D}" type="presParOf" srcId="{58426571-E1F3-47DF-BE0A-8467BC2D79D0}" destId="{478A0EDE-7CA6-4F73-848B-7FCBB260F409}" srcOrd="2" destOrd="0" presId="urn:microsoft.com/office/officeart/2005/8/layout/vList2"/>
    <dgm:cxn modelId="{0AF57270-B414-406F-9789-1AA522C0DD8A}" type="presParOf" srcId="{58426571-E1F3-47DF-BE0A-8467BC2D79D0}" destId="{58486294-7927-431C-A2A7-847CCD8679C2}" srcOrd="3" destOrd="0" presId="urn:microsoft.com/office/officeart/2005/8/layout/vList2"/>
    <dgm:cxn modelId="{E459F932-E4F9-4807-BE52-E4D175E89C77}" type="presParOf" srcId="{58426571-E1F3-47DF-BE0A-8467BC2D79D0}" destId="{AF89BD69-9369-455E-812F-0B16EF79FAA9}" srcOrd="4" destOrd="0" presId="urn:microsoft.com/office/officeart/2005/8/layout/vList2"/>
    <dgm:cxn modelId="{21C38FC3-0399-4AF1-A4F2-50600F713B4F}" type="presParOf" srcId="{58426571-E1F3-47DF-BE0A-8467BC2D79D0}" destId="{E0C48295-16AD-404C-AC72-FA32A3E984D5}" srcOrd="5" destOrd="0" presId="urn:microsoft.com/office/officeart/2005/8/layout/vList2"/>
    <dgm:cxn modelId="{1423EC7A-033E-4360-BEFE-8DF6C8FF8810}" type="presParOf" srcId="{58426571-E1F3-47DF-BE0A-8467BC2D79D0}" destId="{8072161E-DBF2-4A40-AF25-156BA00A86AB}" srcOrd="6" destOrd="0" presId="urn:microsoft.com/office/officeart/2005/8/layout/vList2"/>
    <dgm:cxn modelId="{2E4259D4-A59A-4DE9-9714-15ACAE34A591}" type="presParOf" srcId="{58426571-E1F3-47DF-BE0A-8467BC2D79D0}" destId="{9A6E9F60-21F2-4ABC-ACCE-2642529502A7}" srcOrd="7" destOrd="0" presId="urn:microsoft.com/office/officeart/2005/8/layout/vList2"/>
    <dgm:cxn modelId="{65B06DF0-371F-4A6E-ADA7-6407EE9B2B77}" type="presParOf" srcId="{58426571-E1F3-47DF-BE0A-8467BC2D79D0}" destId="{C6086FD5-4CDD-4991-8F7B-72C122C4D2AF}" srcOrd="8" destOrd="0" presId="urn:microsoft.com/office/officeart/2005/8/layout/vList2"/>
    <dgm:cxn modelId="{45726EDC-01D9-49AF-AE73-A5C359689660}" type="presParOf" srcId="{58426571-E1F3-47DF-BE0A-8467BC2D79D0}" destId="{C7933637-4374-4CE0-86FC-4F93328B1CE2}" srcOrd="9" destOrd="0" presId="urn:microsoft.com/office/officeart/2005/8/layout/vList2"/>
    <dgm:cxn modelId="{C333A724-8807-4656-83D7-8E35A781BB56}" type="presParOf" srcId="{58426571-E1F3-47DF-BE0A-8467BC2D79D0}" destId="{CC712F40-84CB-4C5C-A7CF-69ADC3DF5F5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5BA1752-91A0-4156-A116-FCF929D4708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7767B9-2417-42DE-81D6-9205718C6B11}">
      <dgm:prSet/>
      <dgm:spPr/>
      <dgm:t>
        <a:bodyPr/>
        <a:lstStyle/>
        <a:p>
          <a:r>
            <a:rPr lang="en-GB" dirty="0"/>
            <a:t>Good feedback but not well attended </a:t>
          </a:r>
          <a:endParaRPr lang="en-US" dirty="0"/>
        </a:p>
      </dgm:t>
    </dgm:pt>
    <dgm:pt modelId="{5C6697E3-B03F-41BA-9C37-A33BB0B310F4}" type="parTrans" cxnId="{5AA7B0D4-77CC-4F49-9C9E-C68BD90ED038}">
      <dgm:prSet/>
      <dgm:spPr/>
      <dgm:t>
        <a:bodyPr/>
        <a:lstStyle/>
        <a:p>
          <a:endParaRPr lang="en-US"/>
        </a:p>
      </dgm:t>
    </dgm:pt>
    <dgm:pt modelId="{9B341BF7-A66F-4A1B-9093-DECBC3F0A6C0}" type="sibTrans" cxnId="{5AA7B0D4-77CC-4F49-9C9E-C68BD90ED038}">
      <dgm:prSet/>
      <dgm:spPr/>
      <dgm:t>
        <a:bodyPr/>
        <a:lstStyle/>
        <a:p>
          <a:endParaRPr lang="en-US"/>
        </a:p>
      </dgm:t>
    </dgm:pt>
    <dgm:pt modelId="{6BAE8A82-FBEC-4021-90FC-55973B108369}">
      <dgm:prSet/>
      <dgm:spPr/>
      <dgm:t>
        <a:bodyPr/>
        <a:lstStyle/>
        <a:p>
          <a:r>
            <a:rPr lang="en-GB"/>
            <a:t>Timing - During Morning clinic times </a:t>
          </a:r>
          <a:endParaRPr lang="en-US"/>
        </a:p>
      </dgm:t>
    </dgm:pt>
    <dgm:pt modelId="{C2CAE61A-4057-4AC7-A830-3AA7911CDDF9}" type="parTrans" cxnId="{5A9D01EC-7F89-44BC-801E-15CBC98E1BC7}">
      <dgm:prSet/>
      <dgm:spPr/>
      <dgm:t>
        <a:bodyPr/>
        <a:lstStyle/>
        <a:p>
          <a:endParaRPr lang="en-US"/>
        </a:p>
      </dgm:t>
    </dgm:pt>
    <dgm:pt modelId="{15AB6242-4E69-4559-B0BA-FDCADA70755D}" type="sibTrans" cxnId="{5A9D01EC-7F89-44BC-801E-15CBC98E1BC7}">
      <dgm:prSet/>
      <dgm:spPr/>
      <dgm:t>
        <a:bodyPr/>
        <a:lstStyle/>
        <a:p>
          <a:endParaRPr lang="en-US"/>
        </a:p>
      </dgm:t>
    </dgm:pt>
    <dgm:pt modelId="{7D1488F3-6294-41F8-8EC1-EEC8DAEF1FDA}">
      <dgm:prSet/>
      <dgm:spPr/>
      <dgm:t>
        <a:bodyPr/>
        <a:lstStyle/>
        <a:p>
          <a:r>
            <a:rPr lang="en-GB"/>
            <a:t>Method of Communication – letter invite to  selected patients </a:t>
          </a:r>
          <a:endParaRPr lang="en-US"/>
        </a:p>
      </dgm:t>
    </dgm:pt>
    <dgm:pt modelId="{BDA9402D-32BB-4395-8C49-8541C4E8170B}" type="parTrans" cxnId="{9FAAC23A-93F5-4BF3-ADD6-A58424709B37}">
      <dgm:prSet/>
      <dgm:spPr/>
      <dgm:t>
        <a:bodyPr/>
        <a:lstStyle/>
        <a:p>
          <a:endParaRPr lang="en-US"/>
        </a:p>
      </dgm:t>
    </dgm:pt>
    <dgm:pt modelId="{A941A3AB-FCA1-4747-837A-27DDE04A3536}" type="sibTrans" cxnId="{9FAAC23A-93F5-4BF3-ADD6-A58424709B37}">
      <dgm:prSet/>
      <dgm:spPr/>
      <dgm:t>
        <a:bodyPr/>
        <a:lstStyle/>
        <a:p>
          <a:endParaRPr lang="en-US"/>
        </a:p>
      </dgm:t>
    </dgm:pt>
    <dgm:pt modelId="{C4471F48-83DE-4567-8D1F-139393BFD144}" type="pres">
      <dgm:prSet presAssocID="{C5BA1752-91A0-4156-A116-FCF929D4708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F8F74FE-4460-423A-A857-14101CD51860}" type="pres">
      <dgm:prSet presAssocID="{D37767B9-2417-42DE-81D6-9205718C6B11}" presName="hierRoot1" presStyleCnt="0"/>
      <dgm:spPr/>
    </dgm:pt>
    <dgm:pt modelId="{C34CA27C-1226-4EFC-BF6D-91305A143622}" type="pres">
      <dgm:prSet presAssocID="{D37767B9-2417-42DE-81D6-9205718C6B11}" presName="composite" presStyleCnt="0"/>
      <dgm:spPr/>
    </dgm:pt>
    <dgm:pt modelId="{98830E4E-193F-43DF-897B-3DD62F178B99}" type="pres">
      <dgm:prSet presAssocID="{D37767B9-2417-42DE-81D6-9205718C6B11}" presName="background" presStyleLbl="node0" presStyleIdx="0" presStyleCnt="3"/>
      <dgm:spPr/>
    </dgm:pt>
    <dgm:pt modelId="{1C1A7EFF-0D30-4CDB-90E1-1931DF980811}" type="pres">
      <dgm:prSet presAssocID="{D37767B9-2417-42DE-81D6-9205718C6B11}" presName="text" presStyleLbl="fgAcc0" presStyleIdx="0" presStyleCnt="3">
        <dgm:presLayoutVars>
          <dgm:chPref val="3"/>
        </dgm:presLayoutVars>
      </dgm:prSet>
      <dgm:spPr/>
    </dgm:pt>
    <dgm:pt modelId="{54500E5D-67D4-439A-BFCE-9C3C1D40353C}" type="pres">
      <dgm:prSet presAssocID="{D37767B9-2417-42DE-81D6-9205718C6B11}" presName="hierChild2" presStyleCnt="0"/>
      <dgm:spPr/>
    </dgm:pt>
    <dgm:pt modelId="{2CC60B15-0E15-4D64-A134-38AF7957A1B7}" type="pres">
      <dgm:prSet presAssocID="{6BAE8A82-FBEC-4021-90FC-55973B108369}" presName="hierRoot1" presStyleCnt="0"/>
      <dgm:spPr/>
    </dgm:pt>
    <dgm:pt modelId="{DF67F36C-F1A9-4409-9393-4D976CDB25B2}" type="pres">
      <dgm:prSet presAssocID="{6BAE8A82-FBEC-4021-90FC-55973B108369}" presName="composite" presStyleCnt="0"/>
      <dgm:spPr/>
    </dgm:pt>
    <dgm:pt modelId="{0D53589F-42F1-4E5F-8332-FB8549DE7522}" type="pres">
      <dgm:prSet presAssocID="{6BAE8A82-FBEC-4021-90FC-55973B108369}" presName="background" presStyleLbl="node0" presStyleIdx="1" presStyleCnt="3"/>
      <dgm:spPr/>
    </dgm:pt>
    <dgm:pt modelId="{687ADD92-970A-411B-8E87-3F752AF4798F}" type="pres">
      <dgm:prSet presAssocID="{6BAE8A82-FBEC-4021-90FC-55973B108369}" presName="text" presStyleLbl="fgAcc0" presStyleIdx="1" presStyleCnt="3">
        <dgm:presLayoutVars>
          <dgm:chPref val="3"/>
        </dgm:presLayoutVars>
      </dgm:prSet>
      <dgm:spPr/>
    </dgm:pt>
    <dgm:pt modelId="{68A2F8FF-331F-4747-85A6-068618B0FCC6}" type="pres">
      <dgm:prSet presAssocID="{6BAE8A82-FBEC-4021-90FC-55973B108369}" presName="hierChild2" presStyleCnt="0"/>
      <dgm:spPr/>
    </dgm:pt>
    <dgm:pt modelId="{4F6AECCF-6658-49F7-8666-A1774F880076}" type="pres">
      <dgm:prSet presAssocID="{7D1488F3-6294-41F8-8EC1-EEC8DAEF1FDA}" presName="hierRoot1" presStyleCnt="0"/>
      <dgm:spPr/>
    </dgm:pt>
    <dgm:pt modelId="{761E73A5-DC16-42FE-9181-4E3C3CB66016}" type="pres">
      <dgm:prSet presAssocID="{7D1488F3-6294-41F8-8EC1-EEC8DAEF1FDA}" presName="composite" presStyleCnt="0"/>
      <dgm:spPr/>
    </dgm:pt>
    <dgm:pt modelId="{4E715623-3603-4C3A-A5C8-6972B5FC6C86}" type="pres">
      <dgm:prSet presAssocID="{7D1488F3-6294-41F8-8EC1-EEC8DAEF1FDA}" presName="background" presStyleLbl="node0" presStyleIdx="2" presStyleCnt="3"/>
      <dgm:spPr/>
    </dgm:pt>
    <dgm:pt modelId="{B55AD8A9-EFFC-4AAC-9429-D471B7994BC1}" type="pres">
      <dgm:prSet presAssocID="{7D1488F3-6294-41F8-8EC1-EEC8DAEF1FDA}" presName="text" presStyleLbl="fgAcc0" presStyleIdx="2" presStyleCnt="3">
        <dgm:presLayoutVars>
          <dgm:chPref val="3"/>
        </dgm:presLayoutVars>
      </dgm:prSet>
      <dgm:spPr/>
    </dgm:pt>
    <dgm:pt modelId="{047F8C13-C0C0-4134-B571-AF5D692B1EFB}" type="pres">
      <dgm:prSet presAssocID="{7D1488F3-6294-41F8-8EC1-EEC8DAEF1FDA}" presName="hierChild2" presStyleCnt="0"/>
      <dgm:spPr/>
    </dgm:pt>
  </dgm:ptLst>
  <dgm:cxnLst>
    <dgm:cxn modelId="{97787609-D3E4-4EF2-A07F-8ECF51F912E0}" type="presOf" srcId="{6BAE8A82-FBEC-4021-90FC-55973B108369}" destId="{687ADD92-970A-411B-8E87-3F752AF4798F}" srcOrd="0" destOrd="0" presId="urn:microsoft.com/office/officeart/2005/8/layout/hierarchy1"/>
    <dgm:cxn modelId="{9FAAC23A-93F5-4BF3-ADD6-A58424709B37}" srcId="{C5BA1752-91A0-4156-A116-FCF929D4708B}" destId="{7D1488F3-6294-41F8-8EC1-EEC8DAEF1FDA}" srcOrd="2" destOrd="0" parTransId="{BDA9402D-32BB-4395-8C49-8541C4E8170B}" sibTransId="{A941A3AB-FCA1-4747-837A-27DDE04A3536}"/>
    <dgm:cxn modelId="{0A014F86-7524-4D08-85D5-1FB67F721909}" type="presOf" srcId="{D37767B9-2417-42DE-81D6-9205718C6B11}" destId="{1C1A7EFF-0D30-4CDB-90E1-1931DF980811}" srcOrd="0" destOrd="0" presId="urn:microsoft.com/office/officeart/2005/8/layout/hierarchy1"/>
    <dgm:cxn modelId="{5AA7B0D4-77CC-4F49-9C9E-C68BD90ED038}" srcId="{C5BA1752-91A0-4156-A116-FCF929D4708B}" destId="{D37767B9-2417-42DE-81D6-9205718C6B11}" srcOrd="0" destOrd="0" parTransId="{5C6697E3-B03F-41BA-9C37-A33BB0B310F4}" sibTransId="{9B341BF7-A66F-4A1B-9093-DECBC3F0A6C0}"/>
    <dgm:cxn modelId="{CABDD1D8-FA69-40A4-B5F8-5FF2CFCF6173}" type="presOf" srcId="{C5BA1752-91A0-4156-A116-FCF929D4708B}" destId="{C4471F48-83DE-4567-8D1F-139393BFD144}" srcOrd="0" destOrd="0" presId="urn:microsoft.com/office/officeart/2005/8/layout/hierarchy1"/>
    <dgm:cxn modelId="{C02F01E5-2E8F-44CD-BEF4-726654A52E5C}" type="presOf" srcId="{7D1488F3-6294-41F8-8EC1-EEC8DAEF1FDA}" destId="{B55AD8A9-EFFC-4AAC-9429-D471B7994BC1}" srcOrd="0" destOrd="0" presId="urn:microsoft.com/office/officeart/2005/8/layout/hierarchy1"/>
    <dgm:cxn modelId="{5A9D01EC-7F89-44BC-801E-15CBC98E1BC7}" srcId="{C5BA1752-91A0-4156-A116-FCF929D4708B}" destId="{6BAE8A82-FBEC-4021-90FC-55973B108369}" srcOrd="1" destOrd="0" parTransId="{C2CAE61A-4057-4AC7-A830-3AA7911CDDF9}" sibTransId="{15AB6242-4E69-4559-B0BA-FDCADA70755D}"/>
    <dgm:cxn modelId="{82ADB4F8-98A6-4881-89A8-0C0A71325BE2}" type="presParOf" srcId="{C4471F48-83DE-4567-8D1F-139393BFD144}" destId="{BF8F74FE-4460-423A-A857-14101CD51860}" srcOrd="0" destOrd="0" presId="urn:microsoft.com/office/officeart/2005/8/layout/hierarchy1"/>
    <dgm:cxn modelId="{50E30C66-F67E-4E67-809F-935BDCBDA25F}" type="presParOf" srcId="{BF8F74FE-4460-423A-A857-14101CD51860}" destId="{C34CA27C-1226-4EFC-BF6D-91305A143622}" srcOrd="0" destOrd="0" presId="urn:microsoft.com/office/officeart/2005/8/layout/hierarchy1"/>
    <dgm:cxn modelId="{F088C446-E591-473C-9257-006DAD7E3E35}" type="presParOf" srcId="{C34CA27C-1226-4EFC-BF6D-91305A143622}" destId="{98830E4E-193F-43DF-897B-3DD62F178B99}" srcOrd="0" destOrd="0" presId="urn:microsoft.com/office/officeart/2005/8/layout/hierarchy1"/>
    <dgm:cxn modelId="{BFAF3637-6E14-4C34-A0F4-77FCAD5E035B}" type="presParOf" srcId="{C34CA27C-1226-4EFC-BF6D-91305A143622}" destId="{1C1A7EFF-0D30-4CDB-90E1-1931DF980811}" srcOrd="1" destOrd="0" presId="urn:microsoft.com/office/officeart/2005/8/layout/hierarchy1"/>
    <dgm:cxn modelId="{262AE513-6AFA-4EAD-9967-1C49FDCD0D82}" type="presParOf" srcId="{BF8F74FE-4460-423A-A857-14101CD51860}" destId="{54500E5D-67D4-439A-BFCE-9C3C1D40353C}" srcOrd="1" destOrd="0" presId="urn:microsoft.com/office/officeart/2005/8/layout/hierarchy1"/>
    <dgm:cxn modelId="{388434D3-7E1A-4666-8474-D084468E0AE2}" type="presParOf" srcId="{C4471F48-83DE-4567-8D1F-139393BFD144}" destId="{2CC60B15-0E15-4D64-A134-38AF7957A1B7}" srcOrd="1" destOrd="0" presId="urn:microsoft.com/office/officeart/2005/8/layout/hierarchy1"/>
    <dgm:cxn modelId="{108BC94A-A1FC-4A96-ADDE-0DD55C1743B9}" type="presParOf" srcId="{2CC60B15-0E15-4D64-A134-38AF7957A1B7}" destId="{DF67F36C-F1A9-4409-9393-4D976CDB25B2}" srcOrd="0" destOrd="0" presId="urn:microsoft.com/office/officeart/2005/8/layout/hierarchy1"/>
    <dgm:cxn modelId="{1CA2F593-F867-4C14-8067-7D1C8A7830CA}" type="presParOf" srcId="{DF67F36C-F1A9-4409-9393-4D976CDB25B2}" destId="{0D53589F-42F1-4E5F-8332-FB8549DE7522}" srcOrd="0" destOrd="0" presId="urn:microsoft.com/office/officeart/2005/8/layout/hierarchy1"/>
    <dgm:cxn modelId="{505A0A17-DE3C-45B6-9A8D-986B01CBFDA6}" type="presParOf" srcId="{DF67F36C-F1A9-4409-9393-4D976CDB25B2}" destId="{687ADD92-970A-411B-8E87-3F752AF4798F}" srcOrd="1" destOrd="0" presId="urn:microsoft.com/office/officeart/2005/8/layout/hierarchy1"/>
    <dgm:cxn modelId="{4848FE3B-556C-43A1-A32C-BE5DD9D7CFC3}" type="presParOf" srcId="{2CC60B15-0E15-4D64-A134-38AF7957A1B7}" destId="{68A2F8FF-331F-4747-85A6-068618B0FCC6}" srcOrd="1" destOrd="0" presId="urn:microsoft.com/office/officeart/2005/8/layout/hierarchy1"/>
    <dgm:cxn modelId="{77E0AF3E-5E2E-44E6-B065-CF65DBA73750}" type="presParOf" srcId="{C4471F48-83DE-4567-8D1F-139393BFD144}" destId="{4F6AECCF-6658-49F7-8666-A1774F880076}" srcOrd="2" destOrd="0" presId="urn:microsoft.com/office/officeart/2005/8/layout/hierarchy1"/>
    <dgm:cxn modelId="{4DD6F500-C842-4BE4-BF0A-DD6F96CD2706}" type="presParOf" srcId="{4F6AECCF-6658-49F7-8666-A1774F880076}" destId="{761E73A5-DC16-42FE-9181-4E3C3CB66016}" srcOrd="0" destOrd="0" presId="urn:microsoft.com/office/officeart/2005/8/layout/hierarchy1"/>
    <dgm:cxn modelId="{EE33526E-A2DF-4219-9D6F-724A709A4389}" type="presParOf" srcId="{761E73A5-DC16-42FE-9181-4E3C3CB66016}" destId="{4E715623-3603-4C3A-A5C8-6972B5FC6C86}" srcOrd="0" destOrd="0" presId="urn:microsoft.com/office/officeart/2005/8/layout/hierarchy1"/>
    <dgm:cxn modelId="{62440BBF-22D5-4506-A172-2761E4157621}" type="presParOf" srcId="{761E73A5-DC16-42FE-9181-4E3C3CB66016}" destId="{B55AD8A9-EFFC-4AAC-9429-D471B7994BC1}" srcOrd="1" destOrd="0" presId="urn:microsoft.com/office/officeart/2005/8/layout/hierarchy1"/>
    <dgm:cxn modelId="{D413FDAB-D2F6-4813-8BF6-567436813DB2}" type="presParOf" srcId="{4F6AECCF-6658-49F7-8666-A1774F880076}" destId="{047F8C13-C0C0-4134-B571-AF5D692B1EF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C010B01-67D0-49BA-BDC5-22ECE16F2A11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0BEE2C6-3DBE-4A44-BB8F-CC8E8B4E96E7}">
      <dgm:prSet/>
      <dgm:spPr/>
      <dgm:t>
        <a:bodyPr/>
        <a:lstStyle/>
        <a:p>
          <a:r>
            <a:rPr lang="en-GB"/>
            <a:t>Raised Q –Risk </a:t>
          </a:r>
          <a:endParaRPr lang="en-US"/>
        </a:p>
      </dgm:t>
    </dgm:pt>
    <dgm:pt modelId="{8271AF00-4A5B-4DAA-92D0-E081A7B08E6A}" type="parTrans" cxnId="{E4968CAF-6155-424D-A2DF-3DEBDFE0B22F}">
      <dgm:prSet/>
      <dgm:spPr/>
      <dgm:t>
        <a:bodyPr/>
        <a:lstStyle/>
        <a:p>
          <a:endParaRPr lang="en-US"/>
        </a:p>
      </dgm:t>
    </dgm:pt>
    <dgm:pt modelId="{8E6A32D0-4C37-488E-B5AD-5F3CF81E0D1D}" type="sibTrans" cxnId="{E4968CAF-6155-424D-A2DF-3DEBDFE0B22F}">
      <dgm:prSet/>
      <dgm:spPr/>
      <dgm:t>
        <a:bodyPr/>
        <a:lstStyle/>
        <a:p>
          <a:endParaRPr lang="en-US"/>
        </a:p>
      </dgm:t>
    </dgm:pt>
    <dgm:pt modelId="{875C578E-709F-484E-B06C-072C36977751}">
      <dgm:prSet/>
      <dgm:spPr/>
      <dgm:t>
        <a:bodyPr/>
        <a:lstStyle/>
        <a:p>
          <a:r>
            <a:rPr lang="en-GB"/>
            <a:t>Raised Cholesterol </a:t>
          </a:r>
          <a:endParaRPr lang="en-US"/>
        </a:p>
      </dgm:t>
    </dgm:pt>
    <dgm:pt modelId="{A97C4108-A18E-447D-822B-E0D68B978468}" type="parTrans" cxnId="{2C570311-29BC-40F7-83E9-FFBA9AF43AE2}">
      <dgm:prSet/>
      <dgm:spPr/>
      <dgm:t>
        <a:bodyPr/>
        <a:lstStyle/>
        <a:p>
          <a:endParaRPr lang="en-US"/>
        </a:p>
      </dgm:t>
    </dgm:pt>
    <dgm:pt modelId="{996F7C01-B2E0-4D79-937E-7157746D9BE3}" type="sibTrans" cxnId="{2C570311-29BC-40F7-83E9-FFBA9AF43AE2}">
      <dgm:prSet/>
      <dgm:spPr/>
      <dgm:t>
        <a:bodyPr/>
        <a:lstStyle/>
        <a:p>
          <a:endParaRPr lang="en-US"/>
        </a:p>
      </dgm:t>
    </dgm:pt>
    <dgm:pt modelId="{8C3EAEE2-C2AC-40C9-A425-2748ED43EB04}">
      <dgm:prSet/>
      <dgm:spPr/>
      <dgm:t>
        <a:bodyPr/>
        <a:lstStyle/>
        <a:p>
          <a:r>
            <a:rPr lang="en-GB"/>
            <a:t>Lipids target </a:t>
          </a:r>
          <a:endParaRPr lang="en-US"/>
        </a:p>
      </dgm:t>
    </dgm:pt>
    <dgm:pt modelId="{45562FF6-1F61-4B7D-BC51-A6A8C9337D89}" type="parTrans" cxnId="{AF887AC3-20E9-43F6-8700-F92447DBFF07}">
      <dgm:prSet/>
      <dgm:spPr/>
      <dgm:t>
        <a:bodyPr/>
        <a:lstStyle/>
        <a:p>
          <a:endParaRPr lang="en-US"/>
        </a:p>
      </dgm:t>
    </dgm:pt>
    <dgm:pt modelId="{9D19ABF0-59F1-4CDD-A27D-C462909E295C}" type="sibTrans" cxnId="{AF887AC3-20E9-43F6-8700-F92447DBFF07}">
      <dgm:prSet/>
      <dgm:spPr/>
      <dgm:t>
        <a:bodyPr/>
        <a:lstStyle/>
        <a:p>
          <a:endParaRPr lang="en-US"/>
        </a:p>
      </dgm:t>
    </dgm:pt>
    <dgm:pt modelId="{2A3F071D-3FE6-4591-86FC-6C5CBCBD4A7B}">
      <dgm:prSet/>
      <dgm:spPr/>
      <dgm:t>
        <a:bodyPr/>
        <a:lstStyle/>
        <a:p>
          <a:r>
            <a:rPr lang="en-GB"/>
            <a:t>CKD –stage 3 </a:t>
          </a:r>
          <a:endParaRPr lang="en-US"/>
        </a:p>
      </dgm:t>
    </dgm:pt>
    <dgm:pt modelId="{CE671929-F4D1-4080-8E8C-BF14B8B87E18}" type="parTrans" cxnId="{7B557016-1CF6-4F06-AEE3-F27E393935C5}">
      <dgm:prSet/>
      <dgm:spPr/>
      <dgm:t>
        <a:bodyPr/>
        <a:lstStyle/>
        <a:p>
          <a:endParaRPr lang="en-US"/>
        </a:p>
      </dgm:t>
    </dgm:pt>
    <dgm:pt modelId="{B65CA0A1-1CC1-4CAA-BC8E-4BFE380357CA}" type="sibTrans" cxnId="{7B557016-1CF6-4F06-AEE3-F27E393935C5}">
      <dgm:prSet/>
      <dgm:spPr/>
      <dgm:t>
        <a:bodyPr/>
        <a:lstStyle/>
        <a:p>
          <a:endParaRPr lang="en-US"/>
        </a:p>
      </dgm:t>
    </dgm:pt>
    <dgm:pt modelId="{41115A86-0648-4863-9D27-0AD4D9E330DC}" type="pres">
      <dgm:prSet presAssocID="{9C010B01-67D0-49BA-BDC5-22ECE16F2A11}" presName="Name0" presStyleCnt="0">
        <dgm:presLayoutVars>
          <dgm:dir/>
          <dgm:animLvl val="lvl"/>
          <dgm:resizeHandles val="exact"/>
        </dgm:presLayoutVars>
      </dgm:prSet>
      <dgm:spPr/>
    </dgm:pt>
    <dgm:pt modelId="{7B5C259B-B008-4A04-8280-8098EA68B91F}" type="pres">
      <dgm:prSet presAssocID="{50BEE2C6-3DBE-4A44-BB8F-CC8E8B4E96E7}" presName="linNode" presStyleCnt="0"/>
      <dgm:spPr/>
    </dgm:pt>
    <dgm:pt modelId="{59E000CF-4D02-417B-9A9A-27EC7D1F6C23}" type="pres">
      <dgm:prSet presAssocID="{50BEE2C6-3DBE-4A44-BB8F-CC8E8B4E96E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D9F5B23-81D2-4881-898E-B517BE468322}" type="pres">
      <dgm:prSet presAssocID="{8E6A32D0-4C37-488E-B5AD-5F3CF81E0D1D}" presName="sp" presStyleCnt="0"/>
      <dgm:spPr/>
    </dgm:pt>
    <dgm:pt modelId="{653F14E3-2F66-4AA8-82B9-4AAC9A8631EE}" type="pres">
      <dgm:prSet presAssocID="{875C578E-709F-484E-B06C-072C36977751}" presName="linNode" presStyleCnt="0"/>
      <dgm:spPr/>
    </dgm:pt>
    <dgm:pt modelId="{DF3522AB-8670-4808-80DF-7481751F52FB}" type="pres">
      <dgm:prSet presAssocID="{875C578E-709F-484E-B06C-072C36977751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4C17C8E6-D336-487B-BBFD-0E3C7B6BFC8B}" type="pres">
      <dgm:prSet presAssocID="{996F7C01-B2E0-4D79-937E-7157746D9BE3}" presName="sp" presStyleCnt="0"/>
      <dgm:spPr/>
    </dgm:pt>
    <dgm:pt modelId="{20D1B676-07F2-4304-B27D-2EC49B8468A2}" type="pres">
      <dgm:prSet presAssocID="{8C3EAEE2-C2AC-40C9-A425-2748ED43EB04}" presName="linNode" presStyleCnt="0"/>
      <dgm:spPr/>
    </dgm:pt>
    <dgm:pt modelId="{714DC683-9C01-4064-A354-295E787E91F1}" type="pres">
      <dgm:prSet presAssocID="{8C3EAEE2-C2AC-40C9-A425-2748ED43EB0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D7F5CF23-8BBA-4450-A070-504E7AF7F9C8}" type="pres">
      <dgm:prSet presAssocID="{9D19ABF0-59F1-4CDD-A27D-C462909E295C}" presName="sp" presStyleCnt="0"/>
      <dgm:spPr/>
    </dgm:pt>
    <dgm:pt modelId="{141E12CE-480B-4740-B6EB-FFD51187327C}" type="pres">
      <dgm:prSet presAssocID="{2A3F071D-3FE6-4591-86FC-6C5CBCBD4A7B}" presName="linNode" presStyleCnt="0"/>
      <dgm:spPr/>
    </dgm:pt>
    <dgm:pt modelId="{11D390D1-E40B-4A17-8E02-BC2AB60AAE6C}" type="pres">
      <dgm:prSet presAssocID="{2A3F071D-3FE6-4591-86FC-6C5CBCBD4A7B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2C570311-29BC-40F7-83E9-FFBA9AF43AE2}" srcId="{9C010B01-67D0-49BA-BDC5-22ECE16F2A11}" destId="{875C578E-709F-484E-B06C-072C36977751}" srcOrd="1" destOrd="0" parTransId="{A97C4108-A18E-447D-822B-E0D68B978468}" sibTransId="{996F7C01-B2E0-4D79-937E-7157746D9BE3}"/>
    <dgm:cxn modelId="{7B557016-1CF6-4F06-AEE3-F27E393935C5}" srcId="{9C010B01-67D0-49BA-BDC5-22ECE16F2A11}" destId="{2A3F071D-3FE6-4591-86FC-6C5CBCBD4A7B}" srcOrd="3" destOrd="0" parTransId="{CE671929-F4D1-4080-8E8C-BF14B8B87E18}" sibTransId="{B65CA0A1-1CC1-4CAA-BC8E-4BFE380357CA}"/>
    <dgm:cxn modelId="{8AFBBA21-D9ED-455F-9CFB-502173EBB725}" type="presOf" srcId="{2A3F071D-3FE6-4591-86FC-6C5CBCBD4A7B}" destId="{11D390D1-E40B-4A17-8E02-BC2AB60AAE6C}" srcOrd="0" destOrd="0" presId="urn:microsoft.com/office/officeart/2005/8/layout/vList5"/>
    <dgm:cxn modelId="{A4ABED35-465E-450E-B6A5-0ED0F363DD01}" type="presOf" srcId="{8C3EAEE2-C2AC-40C9-A425-2748ED43EB04}" destId="{714DC683-9C01-4064-A354-295E787E91F1}" srcOrd="0" destOrd="0" presId="urn:microsoft.com/office/officeart/2005/8/layout/vList5"/>
    <dgm:cxn modelId="{E4968CAF-6155-424D-A2DF-3DEBDFE0B22F}" srcId="{9C010B01-67D0-49BA-BDC5-22ECE16F2A11}" destId="{50BEE2C6-3DBE-4A44-BB8F-CC8E8B4E96E7}" srcOrd="0" destOrd="0" parTransId="{8271AF00-4A5B-4DAA-92D0-E081A7B08E6A}" sibTransId="{8E6A32D0-4C37-488E-B5AD-5F3CF81E0D1D}"/>
    <dgm:cxn modelId="{AF887AC3-20E9-43F6-8700-F92447DBFF07}" srcId="{9C010B01-67D0-49BA-BDC5-22ECE16F2A11}" destId="{8C3EAEE2-C2AC-40C9-A425-2748ED43EB04}" srcOrd="2" destOrd="0" parTransId="{45562FF6-1F61-4B7D-BC51-A6A8C9337D89}" sibTransId="{9D19ABF0-59F1-4CDD-A27D-C462909E295C}"/>
    <dgm:cxn modelId="{E1FCD0E1-1944-4E04-98F4-2F3A0937141E}" type="presOf" srcId="{9C010B01-67D0-49BA-BDC5-22ECE16F2A11}" destId="{41115A86-0648-4863-9D27-0AD4D9E330DC}" srcOrd="0" destOrd="0" presId="urn:microsoft.com/office/officeart/2005/8/layout/vList5"/>
    <dgm:cxn modelId="{1D2F4EF4-DC12-42F7-B541-662597245241}" type="presOf" srcId="{875C578E-709F-484E-B06C-072C36977751}" destId="{DF3522AB-8670-4808-80DF-7481751F52FB}" srcOrd="0" destOrd="0" presId="urn:microsoft.com/office/officeart/2005/8/layout/vList5"/>
    <dgm:cxn modelId="{544C1EFD-E6C0-4BF8-AC3E-73442C57AC75}" type="presOf" srcId="{50BEE2C6-3DBE-4A44-BB8F-CC8E8B4E96E7}" destId="{59E000CF-4D02-417B-9A9A-27EC7D1F6C23}" srcOrd="0" destOrd="0" presId="urn:microsoft.com/office/officeart/2005/8/layout/vList5"/>
    <dgm:cxn modelId="{0D2F01B5-9982-49B0-979A-A414F653D892}" type="presParOf" srcId="{41115A86-0648-4863-9D27-0AD4D9E330DC}" destId="{7B5C259B-B008-4A04-8280-8098EA68B91F}" srcOrd="0" destOrd="0" presId="urn:microsoft.com/office/officeart/2005/8/layout/vList5"/>
    <dgm:cxn modelId="{B7672823-2D06-4723-B273-AADFC0F2B57D}" type="presParOf" srcId="{7B5C259B-B008-4A04-8280-8098EA68B91F}" destId="{59E000CF-4D02-417B-9A9A-27EC7D1F6C23}" srcOrd="0" destOrd="0" presId="urn:microsoft.com/office/officeart/2005/8/layout/vList5"/>
    <dgm:cxn modelId="{F4914442-0AFA-48E3-B66B-4CD1975DC49E}" type="presParOf" srcId="{41115A86-0648-4863-9D27-0AD4D9E330DC}" destId="{1D9F5B23-81D2-4881-898E-B517BE468322}" srcOrd="1" destOrd="0" presId="urn:microsoft.com/office/officeart/2005/8/layout/vList5"/>
    <dgm:cxn modelId="{F77F62C6-35BE-4DD0-B610-C790866F9115}" type="presParOf" srcId="{41115A86-0648-4863-9D27-0AD4D9E330DC}" destId="{653F14E3-2F66-4AA8-82B9-4AAC9A8631EE}" srcOrd="2" destOrd="0" presId="urn:microsoft.com/office/officeart/2005/8/layout/vList5"/>
    <dgm:cxn modelId="{7E4AE703-7320-4282-9541-C8CAFF14F88E}" type="presParOf" srcId="{653F14E3-2F66-4AA8-82B9-4AAC9A8631EE}" destId="{DF3522AB-8670-4808-80DF-7481751F52FB}" srcOrd="0" destOrd="0" presId="urn:microsoft.com/office/officeart/2005/8/layout/vList5"/>
    <dgm:cxn modelId="{79861A9D-AF98-46D0-B0FF-784CCC102DCA}" type="presParOf" srcId="{41115A86-0648-4863-9D27-0AD4D9E330DC}" destId="{4C17C8E6-D336-487B-BBFD-0E3C7B6BFC8B}" srcOrd="3" destOrd="0" presId="urn:microsoft.com/office/officeart/2005/8/layout/vList5"/>
    <dgm:cxn modelId="{B0EBC3E3-00F8-4B7D-96E1-A31D533312CE}" type="presParOf" srcId="{41115A86-0648-4863-9D27-0AD4D9E330DC}" destId="{20D1B676-07F2-4304-B27D-2EC49B8468A2}" srcOrd="4" destOrd="0" presId="urn:microsoft.com/office/officeart/2005/8/layout/vList5"/>
    <dgm:cxn modelId="{7E70A6F3-103B-4C9F-A9C1-114F02E32727}" type="presParOf" srcId="{20D1B676-07F2-4304-B27D-2EC49B8468A2}" destId="{714DC683-9C01-4064-A354-295E787E91F1}" srcOrd="0" destOrd="0" presId="urn:microsoft.com/office/officeart/2005/8/layout/vList5"/>
    <dgm:cxn modelId="{A8C88CF3-B4CF-4FC2-BBD9-B80BA32F575C}" type="presParOf" srcId="{41115A86-0648-4863-9D27-0AD4D9E330DC}" destId="{D7F5CF23-8BBA-4450-A070-504E7AF7F9C8}" srcOrd="5" destOrd="0" presId="urn:microsoft.com/office/officeart/2005/8/layout/vList5"/>
    <dgm:cxn modelId="{798EEDAF-BA1C-408B-9C25-92925D50077E}" type="presParOf" srcId="{41115A86-0648-4863-9D27-0AD4D9E330DC}" destId="{141E12CE-480B-4740-B6EB-FFD51187327C}" srcOrd="6" destOrd="0" presId="urn:microsoft.com/office/officeart/2005/8/layout/vList5"/>
    <dgm:cxn modelId="{2C6AF4E3-417A-4C19-9A5F-C70FD2F6F0FF}" type="presParOf" srcId="{141E12CE-480B-4740-B6EB-FFD51187327C}" destId="{11D390D1-E40B-4A17-8E02-BC2AB60AAE6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0594F51-0431-499A-912C-FF8335309C79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A0516E1-B1C6-46B0-8A85-0113B5B8941B}">
      <dgm:prSet/>
      <dgm:spPr/>
      <dgm:t>
        <a:bodyPr/>
        <a:lstStyle/>
        <a:p>
          <a:r>
            <a:rPr lang="en-GB"/>
            <a:t>5 minutes telephone clinic for discussing results</a:t>
          </a:r>
          <a:endParaRPr lang="en-US"/>
        </a:p>
      </dgm:t>
    </dgm:pt>
    <dgm:pt modelId="{D7155AF0-790A-4C3A-A14A-37CCC406B596}" type="parTrans" cxnId="{FFC6CF6C-34EE-4196-9342-FA6A501CAB04}">
      <dgm:prSet/>
      <dgm:spPr/>
      <dgm:t>
        <a:bodyPr/>
        <a:lstStyle/>
        <a:p>
          <a:endParaRPr lang="en-US"/>
        </a:p>
      </dgm:t>
    </dgm:pt>
    <dgm:pt modelId="{B775C28F-D973-4751-9F6A-874F2432716B}" type="sibTrans" cxnId="{FFC6CF6C-34EE-4196-9342-FA6A501CAB04}">
      <dgm:prSet/>
      <dgm:spPr/>
      <dgm:t>
        <a:bodyPr/>
        <a:lstStyle/>
        <a:p>
          <a:endParaRPr lang="en-US"/>
        </a:p>
      </dgm:t>
    </dgm:pt>
    <dgm:pt modelId="{5FEFF5E4-C0F6-4195-9AEF-DE5D8C9452C1}">
      <dgm:prSet/>
      <dgm:spPr/>
      <dgm:t>
        <a:bodyPr/>
        <a:lstStyle/>
        <a:p>
          <a:r>
            <a:rPr lang="en-GB" dirty="0"/>
            <a:t>Lots of resistance</a:t>
          </a:r>
          <a:endParaRPr lang="en-US" dirty="0"/>
        </a:p>
      </dgm:t>
    </dgm:pt>
    <dgm:pt modelId="{0FA1EF7C-D5BC-4858-B8E5-C821BA9CFA7E}" type="parTrans" cxnId="{9A0679A7-6D73-4640-B797-017EAAD4B845}">
      <dgm:prSet/>
      <dgm:spPr/>
      <dgm:t>
        <a:bodyPr/>
        <a:lstStyle/>
        <a:p>
          <a:endParaRPr lang="en-US"/>
        </a:p>
      </dgm:t>
    </dgm:pt>
    <dgm:pt modelId="{B328BA87-40CF-4D41-919A-2890553505F8}" type="sibTrans" cxnId="{9A0679A7-6D73-4640-B797-017EAAD4B845}">
      <dgm:prSet/>
      <dgm:spPr/>
      <dgm:t>
        <a:bodyPr/>
        <a:lstStyle/>
        <a:p>
          <a:endParaRPr lang="en-US"/>
        </a:p>
      </dgm:t>
    </dgm:pt>
    <dgm:pt modelId="{D39868AD-4479-4E87-BAA1-9C67D7866B03}">
      <dgm:prSet/>
      <dgm:spPr/>
      <dgm:t>
        <a:bodyPr/>
        <a:lstStyle/>
        <a:p>
          <a:r>
            <a:rPr lang="en-GB"/>
            <a:t>Negotiation and trouble shooting </a:t>
          </a:r>
          <a:endParaRPr lang="en-US"/>
        </a:p>
      </dgm:t>
    </dgm:pt>
    <dgm:pt modelId="{EA6B0ECC-4492-4E3F-B0A5-F442E09967EF}" type="parTrans" cxnId="{F17CCECB-AFEB-49C2-922F-0B8F8119A643}">
      <dgm:prSet/>
      <dgm:spPr/>
      <dgm:t>
        <a:bodyPr/>
        <a:lstStyle/>
        <a:p>
          <a:endParaRPr lang="en-US"/>
        </a:p>
      </dgm:t>
    </dgm:pt>
    <dgm:pt modelId="{DF2CC183-A549-4E1F-9EEE-74625EEF51F4}" type="sibTrans" cxnId="{F17CCECB-AFEB-49C2-922F-0B8F8119A643}">
      <dgm:prSet/>
      <dgm:spPr/>
      <dgm:t>
        <a:bodyPr/>
        <a:lstStyle/>
        <a:p>
          <a:endParaRPr lang="en-US"/>
        </a:p>
      </dgm:t>
    </dgm:pt>
    <dgm:pt modelId="{FF09D6DB-B685-46D4-A74A-04FB5FEE05B0}">
      <dgm:prSet/>
      <dgm:spPr/>
      <dgm:t>
        <a:bodyPr/>
        <a:lstStyle/>
        <a:p>
          <a:r>
            <a:rPr lang="en-GB"/>
            <a:t>Clinics are still running with close monitoring and open to review </a:t>
          </a:r>
          <a:endParaRPr lang="en-US"/>
        </a:p>
      </dgm:t>
    </dgm:pt>
    <dgm:pt modelId="{AD4E9073-6C57-4C2F-9015-5DBC4BF33994}" type="parTrans" cxnId="{6E4FA351-0185-4995-B863-457452DD3E3C}">
      <dgm:prSet/>
      <dgm:spPr/>
      <dgm:t>
        <a:bodyPr/>
        <a:lstStyle/>
        <a:p>
          <a:endParaRPr lang="en-US"/>
        </a:p>
      </dgm:t>
    </dgm:pt>
    <dgm:pt modelId="{A56C987A-C999-42CA-8D44-0E253C91DBB2}" type="sibTrans" cxnId="{6E4FA351-0185-4995-B863-457452DD3E3C}">
      <dgm:prSet/>
      <dgm:spPr/>
      <dgm:t>
        <a:bodyPr/>
        <a:lstStyle/>
        <a:p>
          <a:endParaRPr lang="en-US"/>
        </a:p>
      </dgm:t>
    </dgm:pt>
    <dgm:pt modelId="{5CF40E55-96E1-450D-A231-86B1588F2FC2}" type="pres">
      <dgm:prSet presAssocID="{10594F51-0431-499A-912C-FF8335309C79}" presName="matrix" presStyleCnt="0">
        <dgm:presLayoutVars>
          <dgm:chMax val="1"/>
          <dgm:dir/>
          <dgm:resizeHandles val="exact"/>
        </dgm:presLayoutVars>
      </dgm:prSet>
      <dgm:spPr/>
    </dgm:pt>
    <dgm:pt modelId="{D09211A0-FB21-4306-9C01-33A470C6C592}" type="pres">
      <dgm:prSet presAssocID="{10594F51-0431-499A-912C-FF8335309C79}" presName="diamond" presStyleLbl="bgShp" presStyleIdx="0" presStyleCnt="1"/>
      <dgm:spPr/>
    </dgm:pt>
    <dgm:pt modelId="{622777B9-59F9-48A8-A9CF-48F60D0BE102}" type="pres">
      <dgm:prSet presAssocID="{10594F51-0431-499A-912C-FF8335309C79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1DA9A2F-4B67-4141-AE0B-A9278AFA2048}" type="pres">
      <dgm:prSet presAssocID="{10594F51-0431-499A-912C-FF8335309C79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CB1AE36-7E80-4370-A08C-05383D004496}" type="pres">
      <dgm:prSet presAssocID="{10594F51-0431-499A-912C-FF8335309C79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1260D95-42F4-4AAD-845D-91B51DB79953}" type="pres">
      <dgm:prSet presAssocID="{10594F51-0431-499A-912C-FF8335309C79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7FBBC16-A517-4979-AC60-70A795A8B490}" type="presOf" srcId="{10594F51-0431-499A-912C-FF8335309C79}" destId="{5CF40E55-96E1-450D-A231-86B1588F2FC2}" srcOrd="0" destOrd="0" presId="urn:microsoft.com/office/officeart/2005/8/layout/matrix3"/>
    <dgm:cxn modelId="{130DE42F-4E92-4E01-A878-E573C360673C}" type="presOf" srcId="{9A0516E1-B1C6-46B0-8A85-0113B5B8941B}" destId="{622777B9-59F9-48A8-A9CF-48F60D0BE102}" srcOrd="0" destOrd="0" presId="urn:microsoft.com/office/officeart/2005/8/layout/matrix3"/>
    <dgm:cxn modelId="{63DC9A69-5E28-4E25-93A1-FE547530990D}" type="presOf" srcId="{D39868AD-4479-4E87-BAA1-9C67D7866B03}" destId="{7CB1AE36-7E80-4370-A08C-05383D004496}" srcOrd="0" destOrd="0" presId="urn:microsoft.com/office/officeart/2005/8/layout/matrix3"/>
    <dgm:cxn modelId="{FFC6CF6C-34EE-4196-9342-FA6A501CAB04}" srcId="{10594F51-0431-499A-912C-FF8335309C79}" destId="{9A0516E1-B1C6-46B0-8A85-0113B5B8941B}" srcOrd="0" destOrd="0" parTransId="{D7155AF0-790A-4C3A-A14A-37CCC406B596}" sibTransId="{B775C28F-D973-4751-9F6A-874F2432716B}"/>
    <dgm:cxn modelId="{6E4FA351-0185-4995-B863-457452DD3E3C}" srcId="{10594F51-0431-499A-912C-FF8335309C79}" destId="{FF09D6DB-B685-46D4-A74A-04FB5FEE05B0}" srcOrd="3" destOrd="0" parTransId="{AD4E9073-6C57-4C2F-9015-5DBC4BF33994}" sibTransId="{A56C987A-C999-42CA-8D44-0E253C91DBB2}"/>
    <dgm:cxn modelId="{DA186E7F-F366-4E47-87AE-4E0949121577}" type="presOf" srcId="{FF09D6DB-B685-46D4-A74A-04FB5FEE05B0}" destId="{E1260D95-42F4-4AAD-845D-91B51DB79953}" srcOrd="0" destOrd="0" presId="urn:microsoft.com/office/officeart/2005/8/layout/matrix3"/>
    <dgm:cxn modelId="{9A0679A7-6D73-4640-B797-017EAAD4B845}" srcId="{10594F51-0431-499A-912C-FF8335309C79}" destId="{5FEFF5E4-C0F6-4195-9AEF-DE5D8C9452C1}" srcOrd="1" destOrd="0" parTransId="{0FA1EF7C-D5BC-4858-B8E5-C821BA9CFA7E}" sibTransId="{B328BA87-40CF-4D41-919A-2890553505F8}"/>
    <dgm:cxn modelId="{F17CCECB-AFEB-49C2-922F-0B8F8119A643}" srcId="{10594F51-0431-499A-912C-FF8335309C79}" destId="{D39868AD-4479-4E87-BAA1-9C67D7866B03}" srcOrd="2" destOrd="0" parTransId="{EA6B0ECC-4492-4E3F-B0A5-F442E09967EF}" sibTransId="{DF2CC183-A549-4E1F-9EEE-74625EEF51F4}"/>
    <dgm:cxn modelId="{8753EBD8-E8B0-494D-A57C-B7E9ED3EB15E}" type="presOf" srcId="{5FEFF5E4-C0F6-4195-9AEF-DE5D8C9452C1}" destId="{F1DA9A2F-4B67-4141-AE0B-A9278AFA2048}" srcOrd="0" destOrd="0" presId="urn:microsoft.com/office/officeart/2005/8/layout/matrix3"/>
    <dgm:cxn modelId="{F361D7A3-819E-41E8-B288-20EC17B28F2C}" type="presParOf" srcId="{5CF40E55-96E1-450D-A231-86B1588F2FC2}" destId="{D09211A0-FB21-4306-9C01-33A470C6C592}" srcOrd="0" destOrd="0" presId="urn:microsoft.com/office/officeart/2005/8/layout/matrix3"/>
    <dgm:cxn modelId="{AFB1C5E7-1C1D-4B5F-9DD4-515CF6ECF738}" type="presParOf" srcId="{5CF40E55-96E1-450D-A231-86B1588F2FC2}" destId="{622777B9-59F9-48A8-A9CF-48F60D0BE102}" srcOrd="1" destOrd="0" presId="urn:microsoft.com/office/officeart/2005/8/layout/matrix3"/>
    <dgm:cxn modelId="{13517527-075F-4BBC-8464-3791E1D3973C}" type="presParOf" srcId="{5CF40E55-96E1-450D-A231-86B1588F2FC2}" destId="{F1DA9A2F-4B67-4141-AE0B-A9278AFA2048}" srcOrd="2" destOrd="0" presId="urn:microsoft.com/office/officeart/2005/8/layout/matrix3"/>
    <dgm:cxn modelId="{D4FFDC34-E344-4C21-A0E3-C87EF50F3398}" type="presParOf" srcId="{5CF40E55-96E1-450D-A231-86B1588F2FC2}" destId="{7CB1AE36-7E80-4370-A08C-05383D004496}" srcOrd="3" destOrd="0" presId="urn:microsoft.com/office/officeart/2005/8/layout/matrix3"/>
    <dgm:cxn modelId="{55373081-CEB8-4C07-B239-1D3D916CBCFE}" type="presParOf" srcId="{5CF40E55-96E1-450D-A231-86B1588F2FC2}" destId="{E1260D95-42F4-4AAD-845D-91B51DB7995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B276F11-D190-4199-BEF6-704A04AF042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EC14220-0ED0-4240-85C3-DC72B4F64402}">
      <dgm:prSet custT="1"/>
      <dgm:spPr/>
      <dgm:t>
        <a:bodyPr/>
        <a:lstStyle/>
        <a:p>
          <a:r>
            <a:rPr lang="en-GB" sz="4400" b="1" dirty="0">
              <a:solidFill>
                <a:schemeClr val="tx1"/>
              </a:solidFill>
            </a:rPr>
            <a:t>Health Inequalities Strategy</a:t>
          </a:r>
          <a:endParaRPr lang="en-US" sz="4400" b="1" dirty="0">
            <a:solidFill>
              <a:schemeClr val="tx1"/>
            </a:solidFill>
          </a:endParaRPr>
        </a:p>
      </dgm:t>
    </dgm:pt>
    <dgm:pt modelId="{9474BE4F-C8FD-423D-9CB6-4C27B099B392}" type="parTrans" cxnId="{839038AD-5433-4E85-A77C-A85151E52550}">
      <dgm:prSet/>
      <dgm:spPr/>
      <dgm:t>
        <a:bodyPr/>
        <a:lstStyle/>
        <a:p>
          <a:endParaRPr lang="en-US"/>
        </a:p>
      </dgm:t>
    </dgm:pt>
    <dgm:pt modelId="{5283E009-DEDA-4427-BD17-18CFC82082D3}" type="sibTrans" cxnId="{839038AD-5433-4E85-A77C-A85151E52550}">
      <dgm:prSet/>
      <dgm:spPr/>
      <dgm:t>
        <a:bodyPr/>
        <a:lstStyle/>
        <a:p>
          <a:endParaRPr lang="en-US"/>
        </a:p>
      </dgm:t>
    </dgm:pt>
    <dgm:pt modelId="{411BC059-FFD8-4C14-8A53-D9D33F69DBA2}">
      <dgm:prSet custT="1"/>
      <dgm:spPr/>
      <dgm:t>
        <a:bodyPr/>
        <a:lstStyle/>
        <a:p>
          <a:r>
            <a:rPr lang="en-GB" sz="4400" dirty="0"/>
            <a:t>Data Analysis </a:t>
          </a:r>
          <a:endParaRPr lang="en-US" sz="4400" dirty="0"/>
        </a:p>
      </dgm:t>
    </dgm:pt>
    <dgm:pt modelId="{F5A5DAFE-F2EE-4030-9DC6-2B6F201A6354}" type="parTrans" cxnId="{8A894CB9-B489-429E-B574-9757679DD830}">
      <dgm:prSet/>
      <dgm:spPr/>
      <dgm:t>
        <a:bodyPr/>
        <a:lstStyle/>
        <a:p>
          <a:endParaRPr lang="en-US"/>
        </a:p>
      </dgm:t>
    </dgm:pt>
    <dgm:pt modelId="{7AB92DE3-103F-43F4-88B3-557568B96EF3}" type="sibTrans" cxnId="{8A894CB9-B489-429E-B574-9757679DD830}">
      <dgm:prSet/>
      <dgm:spPr/>
      <dgm:t>
        <a:bodyPr/>
        <a:lstStyle/>
        <a:p>
          <a:endParaRPr lang="en-US"/>
        </a:p>
      </dgm:t>
    </dgm:pt>
    <dgm:pt modelId="{E5CC7281-5EFC-4E63-87ED-8E633F7BF2CE}">
      <dgm:prSet custT="1"/>
      <dgm:spPr/>
      <dgm:t>
        <a:bodyPr/>
        <a:lstStyle/>
        <a:p>
          <a:r>
            <a:rPr lang="en-GB" sz="3600" dirty="0"/>
            <a:t>Identify cohort of patients to target </a:t>
          </a:r>
          <a:endParaRPr lang="en-US" sz="3600" dirty="0"/>
        </a:p>
      </dgm:t>
    </dgm:pt>
    <dgm:pt modelId="{EE25174A-4559-49FA-ACE0-55CC8810ADAB}" type="parTrans" cxnId="{EECB90FE-8576-4347-A551-12F1F6218F15}">
      <dgm:prSet/>
      <dgm:spPr/>
      <dgm:t>
        <a:bodyPr/>
        <a:lstStyle/>
        <a:p>
          <a:endParaRPr lang="en-US"/>
        </a:p>
      </dgm:t>
    </dgm:pt>
    <dgm:pt modelId="{9C27C49D-9BA4-498B-9073-88CD88F14682}" type="sibTrans" cxnId="{EECB90FE-8576-4347-A551-12F1F6218F15}">
      <dgm:prSet/>
      <dgm:spPr/>
      <dgm:t>
        <a:bodyPr/>
        <a:lstStyle/>
        <a:p>
          <a:endParaRPr lang="en-US"/>
        </a:p>
      </dgm:t>
    </dgm:pt>
    <dgm:pt modelId="{59D4C637-F100-4CF4-AE61-DF37BE0F009D}">
      <dgm:prSet custT="1"/>
      <dgm:spPr/>
      <dgm:t>
        <a:bodyPr/>
        <a:lstStyle/>
        <a:p>
          <a:r>
            <a:rPr lang="en-GB" sz="3600" dirty="0"/>
            <a:t>Developed action plan </a:t>
          </a:r>
          <a:endParaRPr lang="en-US" sz="3600" dirty="0"/>
        </a:p>
      </dgm:t>
    </dgm:pt>
    <dgm:pt modelId="{50B5E578-2740-4F3E-B21C-E7932F9430EF}" type="parTrans" cxnId="{8B4DB0B1-C296-4CE6-980C-0167A42135EB}">
      <dgm:prSet/>
      <dgm:spPr/>
      <dgm:t>
        <a:bodyPr/>
        <a:lstStyle/>
        <a:p>
          <a:endParaRPr lang="en-US"/>
        </a:p>
      </dgm:t>
    </dgm:pt>
    <dgm:pt modelId="{A44D1126-EC62-4121-9096-C2A3D790EBF0}" type="sibTrans" cxnId="{8B4DB0B1-C296-4CE6-980C-0167A42135EB}">
      <dgm:prSet/>
      <dgm:spPr/>
      <dgm:t>
        <a:bodyPr/>
        <a:lstStyle/>
        <a:p>
          <a:endParaRPr lang="en-US"/>
        </a:p>
      </dgm:t>
    </dgm:pt>
    <dgm:pt modelId="{D71ADEFD-C103-47D8-A867-C489AFA8474E}" type="pres">
      <dgm:prSet presAssocID="{BB276F11-D190-4199-BEF6-704A04AF0421}" presName="linear" presStyleCnt="0">
        <dgm:presLayoutVars>
          <dgm:animLvl val="lvl"/>
          <dgm:resizeHandles val="exact"/>
        </dgm:presLayoutVars>
      </dgm:prSet>
      <dgm:spPr/>
    </dgm:pt>
    <dgm:pt modelId="{0FA4D6E7-291B-41FF-A981-064A73ABF0C9}" type="pres">
      <dgm:prSet presAssocID="{AEC14220-0ED0-4240-85C3-DC72B4F6440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5515BC6-CFAB-41DE-9BBF-E92DD5F6BCE1}" type="pres">
      <dgm:prSet presAssocID="{5283E009-DEDA-4427-BD17-18CFC82082D3}" presName="spacer" presStyleCnt="0"/>
      <dgm:spPr/>
    </dgm:pt>
    <dgm:pt modelId="{C4494E45-06C2-46BA-AFA0-303225ED497C}" type="pres">
      <dgm:prSet presAssocID="{411BC059-FFD8-4C14-8A53-D9D33F69DB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D9C5EBE-E0F2-4889-8B81-C77C19A21831}" type="pres">
      <dgm:prSet presAssocID="{7AB92DE3-103F-43F4-88B3-557568B96EF3}" presName="spacer" presStyleCnt="0"/>
      <dgm:spPr/>
    </dgm:pt>
    <dgm:pt modelId="{EEF7B0C3-0D55-478B-937A-96931129E14B}" type="pres">
      <dgm:prSet presAssocID="{E5CC7281-5EFC-4E63-87ED-8E633F7BF2C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DAFF265-EC71-418C-8C47-EF1FAE7284AD}" type="pres">
      <dgm:prSet presAssocID="{9C27C49D-9BA4-498B-9073-88CD88F14682}" presName="spacer" presStyleCnt="0"/>
      <dgm:spPr/>
    </dgm:pt>
    <dgm:pt modelId="{D13F8F45-15C3-46FB-92CB-002070BAF36B}" type="pres">
      <dgm:prSet presAssocID="{59D4C637-F100-4CF4-AE61-DF37BE0F009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6193021-94F2-4070-8006-598B378C91E5}" type="presOf" srcId="{E5CC7281-5EFC-4E63-87ED-8E633F7BF2CE}" destId="{EEF7B0C3-0D55-478B-937A-96931129E14B}" srcOrd="0" destOrd="0" presId="urn:microsoft.com/office/officeart/2005/8/layout/vList2"/>
    <dgm:cxn modelId="{F68DC288-4915-4DA1-A353-CFEC554F3D35}" type="presOf" srcId="{BB276F11-D190-4199-BEF6-704A04AF0421}" destId="{D71ADEFD-C103-47D8-A867-C489AFA8474E}" srcOrd="0" destOrd="0" presId="urn:microsoft.com/office/officeart/2005/8/layout/vList2"/>
    <dgm:cxn modelId="{76E7DF89-1DAB-46B9-B299-F28E03FCFB26}" type="presOf" srcId="{AEC14220-0ED0-4240-85C3-DC72B4F64402}" destId="{0FA4D6E7-291B-41FF-A981-064A73ABF0C9}" srcOrd="0" destOrd="0" presId="urn:microsoft.com/office/officeart/2005/8/layout/vList2"/>
    <dgm:cxn modelId="{839038AD-5433-4E85-A77C-A85151E52550}" srcId="{BB276F11-D190-4199-BEF6-704A04AF0421}" destId="{AEC14220-0ED0-4240-85C3-DC72B4F64402}" srcOrd="0" destOrd="0" parTransId="{9474BE4F-C8FD-423D-9CB6-4C27B099B392}" sibTransId="{5283E009-DEDA-4427-BD17-18CFC82082D3}"/>
    <dgm:cxn modelId="{8B4DB0B1-C296-4CE6-980C-0167A42135EB}" srcId="{BB276F11-D190-4199-BEF6-704A04AF0421}" destId="{59D4C637-F100-4CF4-AE61-DF37BE0F009D}" srcOrd="3" destOrd="0" parTransId="{50B5E578-2740-4F3E-B21C-E7932F9430EF}" sibTransId="{A44D1126-EC62-4121-9096-C2A3D790EBF0}"/>
    <dgm:cxn modelId="{8A894CB9-B489-429E-B574-9757679DD830}" srcId="{BB276F11-D190-4199-BEF6-704A04AF0421}" destId="{411BC059-FFD8-4C14-8A53-D9D33F69DBA2}" srcOrd="1" destOrd="0" parTransId="{F5A5DAFE-F2EE-4030-9DC6-2B6F201A6354}" sibTransId="{7AB92DE3-103F-43F4-88B3-557568B96EF3}"/>
    <dgm:cxn modelId="{CB3199C0-3CCC-4141-B9BF-12EE5124F749}" type="presOf" srcId="{59D4C637-F100-4CF4-AE61-DF37BE0F009D}" destId="{D13F8F45-15C3-46FB-92CB-002070BAF36B}" srcOrd="0" destOrd="0" presId="urn:microsoft.com/office/officeart/2005/8/layout/vList2"/>
    <dgm:cxn modelId="{D47D27F4-D400-4EB1-8685-827C6B7AC087}" type="presOf" srcId="{411BC059-FFD8-4C14-8A53-D9D33F69DBA2}" destId="{C4494E45-06C2-46BA-AFA0-303225ED497C}" srcOrd="0" destOrd="0" presId="urn:microsoft.com/office/officeart/2005/8/layout/vList2"/>
    <dgm:cxn modelId="{EECB90FE-8576-4347-A551-12F1F6218F15}" srcId="{BB276F11-D190-4199-BEF6-704A04AF0421}" destId="{E5CC7281-5EFC-4E63-87ED-8E633F7BF2CE}" srcOrd="2" destOrd="0" parTransId="{EE25174A-4559-49FA-ACE0-55CC8810ADAB}" sibTransId="{9C27C49D-9BA4-498B-9073-88CD88F14682}"/>
    <dgm:cxn modelId="{8FE29EEB-65C5-42E2-9509-57857E7A2838}" type="presParOf" srcId="{D71ADEFD-C103-47D8-A867-C489AFA8474E}" destId="{0FA4D6E7-291B-41FF-A981-064A73ABF0C9}" srcOrd="0" destOrd="0" presId="urn:microsoft.com/office/officeart/2005/8/layout/vList2"/>
    <dgm:cxn modelId="{40CDA9F4-BADE-43DA-8A38-2FE9C60A6DE7}" type="presParOf" srcId="{D71ADEFD-C103-47D8-A867-C489AFA8474E}" destId="{A5515BC6-CFAB-41DE-9BBF-E92DD5F6BCE1}" srcOrd="1" destOrd="0" presId="urn:microsoft.com/office/officeart/2005/8/layout/vList2"/>
    <dgm:cxn modelId="{E57B993E-01A4-45EE-8631-28FB44988983}" type="presParOf" srcId="{D71ADEFD-C103-47D8-A867-C489AFA8474E}" destId="{C4494E45-06C2-46BA-AFA0-303225ED497C}" srcOrd="2" destOrd="0" presId="urn:microsoft.com/office/officeart/2005/8/layout/vList2"/>
    <dgm:cxn modelId="{DFFE1EE6-DD6E-4634-A4FB-06C2A66DB09A}" type="presParOf" srcId="{D71ADEFD-C103-47D8-A867-C489AFA8474E}" destId="{CD9C5EBE-E0F2-4889-8B81-C77C19A21831}" srcOrd="3" destOrd="0" presId="urn:microsoft.com/office/officeart/2005/8/layout/vList2"/>
    <dgm:cxn modelId="{064D6B4F-E5CD-483A-8EC0-942F6B2E7D2C}" type="presParOf" srcId="{D71ADEFD-C103-47D8-A867-C489AFA8474E}" destId="{EEF7B0C3-0D55-478B-937A-96931129E14B}" srcOrd="4" destOrd="0" presId="urn:microsoft.com/office/officeart/2005/8/layout/vList2"/>
    <dgm:cxn modelId="{7A99D009-28BD-41A8-96DA-444B5138182B}" type="presParOf" srcId="{D71ADEFD-C103-47D8-A867-C489AFA8474E}" destId="{BDAFF265-EC71-418C-8C47-EF1FAE7284AD}" srcOrd="5" destOrd="0" presId="urn:microsoft.com/office/officeart/2005/8/layout/vList2"/>
    <dgm:cxn modelId="{5475833B-297D-43D5-9EE4-534C3D0A00B4}" type="presParOf" srcId="{D71ADEFD-C103-47D8-A867-C489AFA8474E}" destId="{D13F8F45-15C3-46FB-92CB-002070BAF36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678A552-A0D2-4D36-B7AC-012CA7AB6DFD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F63979-377A-4366-8B3A-0EFD9B40AE11}">
      <dgm:prSet/>
      <dgm:spPr/>
      <dgm:t>
        <a:bodyPr/>
        <a:lstStyle/>
        <a:p>
          <a:r>
            <a:rPr lang="en-GB"/>
            <a:t>Hypertension Out-reach clinic as part of addressing health inequalities </a:t>
          </a:r>
          <a:endParaRPr lang="en-US"/>
        </a:p>
      </dgm:t>
    </dgm:pt>
    <dgm:pt modelId="{943A351F-9074-4E0D-BB02-CB61049F684B}" type="parTrans" cxnId="{79F9D3F7-86A0-487C-8144-9F649615035E}">
      <dgm:prSet/>
      <dgm:spPr/>
      <dgm:t>
        <a:bodyPr/>
        <a:lstStyle/>
        <a:p>
          <a:endParaRPr lang="en-US"/>
        </a:p>
      </dgm:t>
    </dgm:pt>
    <dgm:pt modelId="{E8A794C1-D4CF-402A-9B1C-CE376E5A2641}" type="sibTrans" cxnId="{79F9D3F7-86A0-487C-8144-9F649615035E}">
      <dgm:prSet/>
      <dgm:spPr/>
      <dgm:t>
        <a:bodyPr/>
        <a:lstStyle/>
        <a:p>
          <a:endParaRPr lang="en-US"/>
        </a:p>
      </dgm:t>
    </dgm:pt>
    <dgm:pt modelId="{8532B809-B4E1-4334-9FC9-8CF611718114}">
      <dgm:prSet/>
      <dgm:spPr/>
      <dgm:t>
        <a:bodyPr/>
        <a:lstStyle/>
        <a:p>
          <a:r>
            <a:rPr lang="en-GB"/>
            <a:t>Meeting with ICB personnel </a:t>
          </a:r>
          <a:endParaRPr lang="en-US"/>
        </a:p>
      </dgm:t>
    </dgm:pt>
    <dgm:pt modelId="{5C912512-C24E-4FB6-8247-BEFA46E866AE}" type="parTrans" cxnId="{891A4156-9740-4833-BF16-21A6CD217D48}">
      <dgm:prSet/>
      <dgm:spPr/>
      <dgm:t>
        <a:bodyPr/>
        <a:lstStyle/>
        <a:p>
          <a:endParaRPr lang="en-US"/>
        </a:p>
      </dgm:t>
    </dgm:pt>
    <dgm:pt modelId="{3C6E3814-E122-451E-80F2-7B9019C63E98}" type="sibTrans" cxnId="{891A4156-9740-4833-BF16-21A6CD217D48}">
      <dgm:prSet/>
      <dgm:spPr/>
      <dgm:t>
        <a:bodyPr/>
        <a:lstStyle/>
        <a:p>
          <a:endParaRPr lang="en-US"/>
        </a:p>
      </dgm:t>
    </dgm:pt>
    <dgm:pt modelId="{8C29DA2D-4F85-4B1F-AE03-537CF0BE0E8A}">
      <dgm:prSet/>
      <dgm:spPr/>
      <dgm:t>
        <a:bodyPr/>
        <a:lstStyle/>
        <a:p>
          <a:r>
            <a:rPr lang="en-GB"/>
            <a:t>Novel ideas like  approaching work- place and other venues </a:t>
          </a:r>
          <a:endParaRPr lang="en-US"/>
        </a:p>
      </dgm:t>
    </dgm:pt>
    <dgm:pt modelId="{5236E36E-4747-4359-B966-1A8E2A31A4B5}" type="parTrans" cxnId="{84C48D32-EE8C-46A4-993E-0EE3B17A1823}">
      <dgm:prSet/>
      <dgm:spPr/>
      <dgm:t>
        <a:bodyPr/>
        <a:lstStyle/>
        <a:p>
          <a:endParaRPr lang="en-US"/>
        </a:p>
      </dgm:t>
    </dgm:pt>
    <dgm:pt modelId="{B2B7B9F5-A908-4466-85BA-D4556E1E36B8}" type="sibTrans" cxnId="{84C48D32-EE8C-46A4-993E-0EE3B17A1823}">
      <dgm:prSet/>
      <dgm:spPr/>
      <dgm:t>
        <a:bodyPr/>
        <a:lstStyle/>
        <a:p>
          <a:endParaRPr lang="en-US"/>
        </a:p>
      </dgm:t>
    </dgm:pt>
    <dgm:pt modelId="{2E1356B6-937A-4383-9A2D-D161FFA3724B}">
      <dgm:prSet/>
      <dgm:spPr/>
      <dgm:t>
        <a:bodyPr/>
        <a:lstStyle/>
        <a:p>
          <a:r>
            <a:rPr lang="en-GB"/>
            <a:t>Running successfully </a:t>
          </a:r>
          <a:endParaRPr lang="en-US"/>
        </a:p>
      </dgm:t>
    </dgm:pt>
    <dgm:pt modelId="{B380594D-44F1-4BCB-9563-0DAC3E757090}" type="parTrans" cxnId="{07A6ADC3-5638-47AA-B227-042443D1D073}">
      <dgm:prSet/>
      <dgm:spPr/>
      <dgm:t>
        <a:bodyPr/>
        <a:lstStyle/>
        <a:p>
          <a:endParaRPr lang="en-US"/>
        </a:p>
      </dgm:t>
    </dgm:pt>
    <dgm:pt modelId="{7BD126D8-D992-4AA0-AA52-C57DF5647F95}" type="sibTrans" cxnId="{07A6ADC3-5638-47AA-B227-042443D1D073}">
      <dgm:prSet/>
      <dgm:spPr/>
      <dgm:t>
        <a:bodyPr/>
        <a:lstStyle/>
        <a:p>
          <a:endParaRPr lang="en-US"/>
        </a:p>
      </dgm:t>
    </dgm:pt>
    <dgm:pt modelId="{2615891F-E947-4338-9F0C-A5008E67783C}" type="pres">
      <dgm:prSet presAssocID="{8678A552-A0D2-4D36-B7AC-012CA7AB6DFD}" presName="outerComposite" presStyleCnt="0">
        <dgm:presLayoutVars>
          <dgm:chMax val="5"/>
          <dgm:dir/>
          <dgm:resizeHandles val="exact"/>
        </dgm:presLayoutVars>
      </dgm:prSet>
      <dgm:spPr/>
    </dgm:pt>
    <dgm:pt modelId="{106D095B-F1EA-4593-BAAB-49759ADF7DC4}" type="pres">
      <dgm:prSet presAssocID="{8678A552-A0D2-4D36-B7AC-012CA7AB6DFD}" presName="dummyMaxCanvas" presStyleCnt="0">
        <dgm:presLayoutVars/>
      </dgm:prSet>
      <dgm:spPr/>
    </dgm:pt>
    <dgm:pt modelId="{042355E1-39F3-4D2F-BA69-137AE31761F2}" type="pres">
      <dgm:prSet presAssocID="{8678A552-A0D2-4D36-B7AC-012CA7AB6DFD}" presName="FourNodes_1" presStyleLbl="node1" presStyleIdx="0" presStyleCnt="4">
        <dgm:presLayoutVars>
          <dgm:bulletEnabled val="1"/>
        </dgm:presLayoutVars>
      </dgm:prSet>
      <dgm:spPr/>
    </dgm:pt>
    <dgm:pt modelId="{B2816ED6-2398-4E94-AF67-2E3355DC018D}" type="pres">
      <dgm:prSet presAssocID="{8678A552-A0D2-4D36-B7AC-012CA7AB6DFD}" presName="FourNodes_2" presStyleLbl="node1" presStyleIdx="1" presStyleCnt="4">
        <dgm:presLayoutVars>
          <dgm:bulletEnabled val="1"/>
        </dgm:presLayoutVars>
      </dgm:prSet>
      <dgm:spPr/>
    </dgm:pt>
    <dgm:pt modelId="{06587D25-8E58-43DF-8243-F29A10A49D4C}" type="pres">
      <dgm:prSet presAssocID="{8678A552-A0D2-4D36-B7AC-012CA7AB6DFD}" presName="FourNodes_3" presStyleLbl="node1" presStyleIdx="2" presStyleCnt="4">
        <dgm:presLayoutVars>
          <dgm:bulletEnabled val="1"/>
        </dgm:presLayoutVars>
      </dgm:prSet>
      <dgm:spPr/>
    </dgm:pt>
    <dgm:pt modelId="{C04784FB-456C-423A-924D-14BCFD6AFC15}" type="pres">
      <dgm:prSet presAssocID="{8678A552-A0D2-4D36-B7AC-012CA7AB6DFD}" presName="FourNodes_4" presStyleLbl="node1" presStyleIdx="3" presStyleCnt="4">
        <dgm:presLayoutVars>
          <dgm:bulletEnabled val="1"/>
        </dgm:presLayoutVars>
      </dgm:prSet>
      <dgm:spPr/>
    </dgm:pt>
    <dgm:pt modelId="{4A143D40-2927-4D04-B41F-7FA4E2FCE0A7}" type="pres">
      <dgm:prSet presAssocID="{8678A552-A0D2-4D36-B7AC-012CA7AB6DFD}" presName="FourConn_1-2" presStyleLbl="fgAccFollowNode1" presStyleIdx="0" presStyleCnt="3">
        <dgm:presLayoutVars>
          <dgm:bulletEnabled val="1"/>
        </dgm:presLayoutVars>
      </dgm:prSet>
      <dgm:spPr/>
    </dgm:pt>
    <dgm:pt modelId="{F02A5D98-5C1D-48BA-8DB1-B62BBDD3D4F4}" type="pres">
      <dgm:prSet presAssocID="{8678A552-A0D2-4D36-B7AC-012CA7AB6DFD}" presName="FourConn_2-3" presStyleLbl="fgAccFollowNode1" presStyleIdx="1" presStyleCnt="3">
        <dgm:presLayoutVars>
          <dgm:bulletEnabled val="1"/>
        </dgm:presLayoutVars>
      </dgm:prSet>
      <dgm:spPr/>
    </dgm:pt>
    <dgm:pt modelId="{8DD6181A-8B8E-4D0B-8BAA-5D4F2BB06E15}" type="pres">
      <dgm:prSet presAssocID="{8678A552-A0D2-4D36-B7AC-012CA7AB6DFD}" presName="FourConn_3-4" presStyleLbl="fgAccFollowNode1" presStyleIdx="2" presStyleCnt="3">
        <dgm:presLayoutVars>
          <dgm:bulletEnabled val="1"/>
        </dgm:presLayoutVars>
      </dgm:prSet>
      <dgm:spPr/>
    </dgm:pt>
    <dgm:pt modelId="{7597CFCF-8F8C-4551-A710-403C2A28F0D4}" type="pres">
      <dgm:prSet presAssocID="{8678A552-A0D2-4D36-B7AC-012CA7AB6DFD}" presName="FourNodes_1_text" presStyleLbl="node1" presStyleIdx="3" presStyleCnt="4">
        <dgm:presLayoutVars>
          <dgm:bulletEnabled val="1"/>
        </dgm:presLayoutVars>
      </dgm:prSet>
      <dgm:spPr/>
    </dgm:pt>
    <dgm:pt modelId="{B5490D82-7657-437D-8CEE-222F3E3237D9}" type="pres">
      <dgm:prSet presAssocID="{8678A552-A0D2-4D36-B7AC-012CA7AB6DFD}" presName="FourNodes_2_text" presStyleLbl="node1" presStyleIdx="3" presStyleCnt="4">
        <dgm:presLayoutVars>
          <dgm:bulletEnabled val="1"/>
        </dgm:presLayoutVars>
      </dgm:prSet>
      <dgm:spPr/>
    </dgm:pt>
    <dgm:pt modelId="{1C6B020D-415D-49F9-8A58-7D9508C18959}" type="pres">
      <dgm:prSet presAssocID="{8678A552-A0D2-4D36-B7AC-012CA7AB6DFD}" presName="FourNodes_3_text" presStyleLbl="node1" presStyleIdx="3" presStyleCnt="4">
        <dgm:presLayoutVars>
          <dgm:bulletEnabled val="1"/>
        </dgm:presLayoutVars>
      </dgm:prSet>
      <dgm:spPr/>
    </dgm:pt>
    <dgm:pt modelId="{52392914-5E71-43E3-8C4A-E9B635060F04}" type="pres">
      <dgm:prSet presAssocID="{8678A552-A0D2-4D36-B7AC-012CA7AB6DF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3022E04-2B9B-49F6-A501-F526FD859888}" type="presOf" srcId="{3C6E3814-E122-451E-80F2-7B9019C63E98}" destId="{F02A5D98-5C1D-48BA-8DB1-B62BBDD3D4F4}" srcOrd="0" destOrd="0" presId="urn:microsoft.com/office/officeart/2005/8/layout/vProcess5"/>
    <dgm:cxn modelId="{A2A69E16-751B-4BB3-B7AC-A1FC0D2B30FF}" type="presOf" srcId="{C7F63979-377A-4366-8B3A-0EFD9B40AE11}" destId="{042355E1-39F3-4D2F-BA69-137AE31761F2}" srcOrd="0" destOrd="0" presId="urn:microsoft.com/office/officeart/2005/8/layout/vProcess5"/>
    <dgm:cxn modelId="{62F97B1D-E517-44AD-A8D4-70339BC54A81}" type="presOf" srcId="{E8A794C1-D4CF-402A-9B1C-CE376E5A2641}" destId="{4A143D40-2927-4D04-B41F-7FA4E2FCE0A7}" srcOrd="0" destOrd="0" presId="urn:microsoft.com/office/officeart/2005/8/layout/vProcess5"/>
    <dgm:cxn modelId="{84C48D32-EE8C-46A4-993E-0EE3B17A1823}" srcId="{8678A552-A0D2-4D36-B7AC-012CA7AB6DFD}" destId="{8C29DA2D-4F85-4B1F-AE03-537CF0BE0E8A}" srcOrd="2" destOrd="0" parTransId="{5236E36E-4747-4359-B966-1A8E2A31A4B5}" sibTransId="{B2B7B9F5-A908-4466-85BA-D4556E1E36B8}"/>
    <dgm:cxn modelId="{896F373F-873D-4D60-9A90-F2F6B6650838}" type="presOf" srcId="{C7F63979-377A-4366-8B3A-0EFD9B40AE11}" destId="{7597CFCF-8F8C-4551-A710-403C2A28F0D4}" srcOrd="1" destOrd="0" presId="urn:microsoft.com/office/officeart/2005/8/layout/vProcess5"/>
    <dgm:cxn modelId="{674DC949-02EB-4468-A789-358CA22E1646}" type="presOf" srcId="{8C29DA2D-4F85-4B1F-AE03-537CF0BE0E8A}" destId="{1C6B020D-415D-49F9-8A58-7D9508C18959}" srcOrd="1" destOrd="0" presId="urn:microsoft.com/office/officeart/2005/8/layout/vProcess5"/>
    <dgm:cxn modelId="{37485B6A-9070-4F5A-8378-3187493CD45F}" type="presOf" srcId="{8678A552-A0D2-4D36-B7AC-012CA7AB6DFD}" destId="{2615891F-E947-4338-9F0C-A5008E67783C}" srcOrd="0" destOrd="0" presId="urn:microsoft.com/office/officeart/2005/8/layout/vProcess5"/>
    <dgm:cxn modelId="{D14A4B54-24BC-4769-987D-2CDD6F35B906}" type="presOf" srcId="{2E1356B6-937A-4383-9A2D-D161FFA3724B}" destId="{C04784FB-456C-423A-924D-14BCFD6AFC15}" srcOrd="0" destOrd="0" presId="urn:microsoft.com/office/officeart/2005/8/layout/vProcess5"/>
    <dgm:cxn modelId="{891A4156-9740-4833-BF16-21A6CD217D48}" srcId="{8678A552-A0D2-4D36-B7AC-012CA7AB6DFD}" destId="{8532B809-B4E1-4334-9FC9-8CF611718114}" srcOrd="1" destOrd="0" parTransId="{5C912512-C24E-4FB6-8247-BEFA46E866AE}" sibTransId="{3C6E3814-E122-451E-80F2-7B9019C63E98}"/>
    <dgm:cxn modelId="{9009D17B-C482-4CA3-A5E8-296C3BACFFC1}" type="presOf" srcId="{2E1356B6-937A-4383-9A2D-D161FFA3724B}" destId="{52392914-5E71-43E3-8C4A-E9B635060F04}" srcOrd="1" destOrd="0" presId="urn:microsoft.com/office/officeart/2005/8/layout/vProcess5"/>
    <dgm:cxn modelId="{364AE68A-3A4C-4E98-B1B5-487F9E783591}" type="presOf" srcId="{B2B7B9F5-A908-4466-85BA-D4556E1E36B8}" destId="{8DD6181A-8B8E-4D0B-8BAA-5D4F2BB06E15}" srcOrd="0" destOrd="0" presId="urn:microsoft.com/office/officeart/2005/8/layout/vProcess5"/>
    <dgm:cxn modelId="{639D32A4-5EC7-4392-9105-C35576C0EA0C}" type="presOf" srcId="{8532B809-B4E1-4334-9FC9-8CF611718114}" destId="{B5490D82-7657-437D-8CEE-222F3E3237D9}" srcOrd="1" destOrd="0" presId="urn:microsoft.com/office/officeart/2005/8/layout/vProcess5"/>
    <dgm:cxn modelId="{59190DB3-B340-4848-9706-7E96B1476CD1}" type="presOf" srcId="{8532B809-B4E1-4334-9FC9-8CF611718114}" destId="{B2816ED6-2398-4E94-AF67-2E3355DC018D}" srcOrd="0" destOrd="0" presId="urn:microsoft.com/office/officeart/2005/8/layout/vProcess5"/>
    <dgm:cxn modelId="{057ED4C0-9552-497F-A175-5D497F03C42C}" type="presOf" srcId="{8C29DA2D-4F85-4B1F-AE03-537CF0BE0E8A}" destId="{06587D25-8E58-43DF-8243-F29A10A49D4C}" srcOrd="0" destOrd="0" presId="urn:microsoft.com/office/officeart/2005/8/layout/vProcess5"/>
    <dgm:cxn modelId="{07A6ADC3-5638-47AA-B227-042443D1D073}" srcId="{8678A552-A0D2-4D36-B7AC-012CA7AB6DFD}" destId="{2E1356B6-937A-4383-9A2D-D161FFA3724B}" srcOrd="3" destOrd="0" parTransId="{B380594D-44F1-4BCB-9563-0DAC3E757090}" sibTransId="{7BD126D8-D992-4AA0-AA52-C57DF5647F95}"/>
    <dgm:cxn modelId="{79F9D3F7-86A0-487C-8144-9F649615035E}" srcId="{8678A552-A0D2-4D36-B7AC-012CA7AB6DFD}" destId="{C7F63979-377A-4366-8B3A-0EFD9B40AE11}" srcOrd="0" destOrd="0" parTransId="{943A351F-9074-4E0D-BB02-CB61049F684B}" sibTransId="{E8A794C1-D4CF-402A-9B1C-CE376E5A2641}"/>
    <dgm:cxn modelId="{CC043A9D-25B5-4D79-A620-A1A176819F0C}" type="presParOf" srcId="{2615891F-E947-4338-9F0C-A5008E67783C}" destId="{106D095B-F1EA-4593-BAAB-49759ADF7DC4}" srcOrd="0" destOrd="0" presId="urn:microsoft.com/office/officeart/2005/8/layout/vProcess5"/>
    <dgm:cxn modelId="{EA0823CF-7402-48CA-B7E3-87DFBDF0E55A}" type="presParOf" srcId="{2615891F-E947-4338-9F0C-A5008E67783C}" destId="{042355E1-39F3-4D2F-BA69-137AE31761F2}" srcOrd="1" destOrd="0" presId="urn:microsoft.com/office/officeart/2005/8/layout/vProcess5"/>
    <dgm:cxn modelId="{2E7322AD-B200-44B3-89ED-7B1F6454F282}" type="presParOf" srcId="{2615891F-E947-4338-9F0C-A5008E67783C}" destId="{B2816ED6-2398-4E94-AF67-2E3355DC018D}" srcOrd="2" destOrd="0" presId="urn:microsoft.com/office/officeart/2005/8/layout/vProcess5"/>
    <dgm:cxn modelId="{6F1C115B-1ED4-48C8-8974-2CC6F6AB4AC5}" type="presParOf" srcId="{2615891F-E947-4338-9F0C-A5008E67783C}" destId="{06587D25-8E58-43DF-8243-F29A10A49D4C}" srcOrd="3" destOrd="0" presId="urn:microsoft.com/office/officeart/2005/8/layout/vProcess5"/>
    <dgm:cxn modelId="{86E6F1B3-D543-4881-90ED-E5CD0523DDC9}" type="presParOf" srcId="{2615891F-E947-4338-9F0C-A5008E67783C}" destId="{C04784FB-456C-423A-924D-14BCFD6AFC15}" srcOrd="4" destOrd="0" presId="urn:microsoft.com/office/officeart/2005/8/layout/vProcess5"/>
    <dgm:cxn modelId="{8C69ED59-E725-472A-B11A-92538AD9906E}" type="presParOf" srcId="{2615891F-E947-4338-9F0C-A5008E67783C}" destId="{4A143D40-2927-4D04-B41F-7FA4E2FCE0A7}" srcOrd="5" destOrd="0" presId="urn:microsoft.com/office/officeart/2005/8/layout/vProcess5"/>
    <dgm:cxn modelId="{C3F4A86F-8774-4366-998E-C7B94DBA0094}" type="presParOf" srcId="{2615891F-E947-4338-9F0C-A5008E67783C}" destId="{F02A5D98-5C1D-48BA-8DB1-B62BBDD3D4F4}" srcOrd="6" destOrd="0" presId="urn:microsoft.com/office/officeart/2005/8/layout/vProcess5"/>
    <dgm:cxn modelId="{52B253DD-9195-4598-9B5C-1D22EE836AE8}" type="presParOf" srcId="{2615891F-E947-4338-9F0C-A5008E67783C}" destId="{8DD6181A-8B8E-4D0B-8BAA-5D4F2BB06E15}" srcOrd="7" destOrd="0" presId="urn:microsoft.com/office/officeart/2005/8/layout/vProcess5"/>
    <dgm:cxn modelId="{34412D2B-C6DE-4140-B27C-A46BA1763E6E}" type="presParOf" srcId="{2615891F-E947-4338-9F0C-A5008E67783C}" destId="{7597CFCF-8F8C-4551-A710-403C2A28F0D4}" srcOrd="8" destOrd="0" presId="urn:microsoft.com/office/officeart/2005/8/layout/vProcess5"/>
    <dgm:cxn modelId="{F36E24A4-9E29-4C76-B650-42D968ED17D9}" type="presParOf" srcId="{2615891F-E947-4338-9F0C-A5008E67783C}" destId="{B5490D82-7657-437D-8CEE-222F3E3237D9}" srcOrd="9" destOrd="0" presId="urn:microsoft.com/office/officeart/2005/8/layout/vProcess5"/>
    <dgm:cxn modelId="{0445EF8D-5FA9-497B-9431-DDFE861FECAA}" type="presParOf" srcId="{2615891F-E947-4338-9F0C-A5008E67783C}" destId="{1C6B020D-415D-49F9-8A58-7D9508C18959}" srcOrd="10" destOrd="0" presId="urn:microsoft.com/office/officeart/2005/8/layout/vProcess5"/>
    <dgm:cxn modelId="{5DB7A719-2A28-4962-9788-D276873C1DBA}" type="presParOf" srcId="{2615891F-E947-4338-9F0C-A5008E67783C}" destId="{52392914-5E71-43E3-8C4A-E9B635060F0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5185CFF-D3C9-4C81-BD39-7E79735C5697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C9D17FB-54A7-40DD-9690-9FB0D66A7C8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Understanding data and population health </a:t>
          </a:r>
          <a:endParaRPr lang="en-US"/>
        </a:p>
      </dgm:t>
    </dgm:pt>
    <dgm:pt modelId="{02D5AFDF-2E1A-49C0-92D7-EE33C4607CC8}" type="parTrans" cxnId="{C4C3C2DB-093E-4847-B36E-D1991AFD0DEF}">
      <dgm:prSet/>
      <dgm:spPr/>
      <dgm:t>
        <a:bodyPr/>
        <a:lstStyle/>
        <a:p>
          <a:endParaRPr lang="en-US"/>
        </a:p>
      </dgm:t>
    </dgm:pt>
    <dgm:pt modelId="{D1E91176-E686-499A-895C-C692FF8580BB}" type="sibTrans" cxnId="{C4C3C2DB-093E-4847-B36E-D1991AFD0DEF}">
      <dgm:prSet/>
      <dgm:spPr/>
      <dgm:t>
        <a:bodyPr/>
        <a:lstStyle/>
        <a:p>
          <a:endParaRPr lang="en-US"/>
        </a:p>
      </dgm:t>
    </dgm:pt>
    <dgm:pt modelId="{61D2E6E4-1AA0-47B0-AD6B-C632E7778CE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Setting  priorities </a:t>
          </a:r>
          <a:endParaRPr lang="en-US"/>
        </a:p>
      </dgm:t>
    </dgm:pt>
    <dgm:pt modelId="{DD72669A-EB4B-43CD-A2EA-6959BEF66B71}" type="parTrans" cxnId="{C44DBCE4-8C18-445D-9554-B0A7D0FDD408}">
      <dgm:prSet/>
      <dgm:spPr/>
      <dgm:t>
        <a:bodyPr/>
        <a:lstStyle/>
        <a:p>
          <a:endParaRPr lang="en-US"/>
        </a:p>
      </dgm:t>
    </dgm:pt>
    <dgm:pt modelId="{AABB993D-9A3D-4504-A72A-51C3B03BC5DC}" type="sibTrans" cxnId="{C44DBCE4-8C18-445D-9554-B0A7D0FDD408}">
      <dgm:prSet/>
      <dgm:spPr/>
      <dgm:t>
        <a:bodyPr/>
        <a:lstStyle/>
        <a:p>
          <a:endParaRPr lang="en-US"/>
        </a:p>
      </dgm:t>
    </dgm:pt>
    <dgm:pt modelId="{493DBEBE-3AF7-4F5B-BB14-36DC3F89ADC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Negotiating</a:t>
          </a:r>
          <a:endParaRPr lang="en-US"/>
        </a:p>
      </dgm:t>
    </dgm:pt>
    <dgm:pt modelId="{D731AC6F-BAD8-40B6-9194-4C3FD8191921}" type="parTrans" cxnId="{6EEB5C88-B87F-4E40-B31C-1E8A523234AB}">
      <dgm:prSet/>
      <dgm:spPr/>
      <dgm:t>
        <a:bodyPr/>
        <a:lstStyle/>
        <a:p>
          <a:endParaRPr lang="en-US"/>
        </a:p>
      </dgm:t>
    </dgm:pt>
    <dgm:pt modelId="{090391D9-9A1E-4F9C-8651-925D01E00E85}" type="sibTrans" cxnId="{6EEB5C88-B87F-4E40-B31C-1E8A523234AB}">
      <dgm:prSet/>
      <dgm:spPr/>
      <dgm:t>
        <a:bodyPr/>
        <a:lstStyle/>
        <a:p>
          <a:endParaRPr lang="en-US"/>
        </a:p>
      </dgm:t>
    </dgm:pt>
    <dgm:pt modelId="{CAFA88B7-5C57-446B-9F4E-4619ED41C73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Liaising with other service provider and the third sector  </a:t>
          </a:r>
          <a:endParaRPr lang="en-US"/>
        </a:p>
      </dgm:t>
    </dgm:pt>
    <dgm:pt modelId="{88D35DF0-B82E-40C5-AA89-BAA63E5CAD08}" type="parTrans" cxnId="{22429F75-D7FF-4C9E-AC34-3AF54CDE492D}">
      <dgm:prSet/>
      <dgm:spPr/>
      <dgm:t>
        <a:bodyPr/>
        <a:lstStyle/>
        <a:p>
          <a:endParaRPr lang="en-US"/>
        </a:p>
      </dgm:t>
    </dgm:pt>
    <dgm:pt modelId="{95ABE062-0B78-4AAB-A0B3-53BC1781AB9C}" type="sibTrans" cxnId="{22429F75-D7FF-4C9E-AC34-3AF54CDE492D}">
      <dgm:prSet/>
      <dgm:spPr/>
      <dgm:t>
        <a:bodyPr/>
        <a:lstStyle/>
        <a:p>
          <a:endParaRPr lang="en-US"/>
        </a:p>
      </dgm:t>
    </dgm:pt>
    <dgm:pt modelId="{0601B0A4-03FA-444A-9797-BFEE8C52F6EE}" type="pres">
      <dgm:prSet presAssocID="{15185CFF-D3C9-4C81-BD39-7E79735C5697}" presName="root" presStyleCnt="0">
        <dgm:presLayoutVars>
          <dgm:dir/>
          <dgm:resizeHandles val="exact"/>
        </dgm:presLayoutVars>
      </dgm:prSet>
      <dgm:spPr/>
    </dgm:pt>
    <dgm:pt modelId="{0F3A2A1F-B931-4D3A-944B-2649779C7618}" type="pres">
      <dgm:prSet presAssocID="{FC9D17FB-54A7-40DD-9690-9FB0D66A7C88}" presName="compNode" presStyleCnt="0"/>
      <dgm:spPr/>
    </dgm:pt>
    <dgm:pt modelId="{3336B79A-7A31-414F-8D55-89E6ED932FD0}" type="pres">
      <dgm:prSet presAssocID="{FC9D17FB-54A7-40DD-9690-9FB0D66A7C88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ED59395-2457-4B1E-AD9A-3CE98BEC3C42}" type="pres">
      <dgm:prSet presAssocID="{FC9D17FB-54A7-40DD-9690-9FB0D66A7C8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275DB7CB-2FA7-4964-BB1B-B3BF730E46A2}" type="pres">
      <dgm:prSet presAssocID="{FC9D17FB-54A7-40DD-9690-9FB0D66A7C88}" presName="spaceRect" presStyleCnt="0"/>
      <dgm:spPr/>
    </dgm:pt>
    <dgm:pt modelId="{E6546F59-5C54-4BEA-BCC0-D56E1A88A433}" type="pres">
      <dgm:prSet presAssocID="{FC9D17FB-54A7-40DD-9690-9FB0D66A7C88}" presName="textRect" presStyleLbl="revTx" presStyleIdx="0" presStyleCnt="4">
        <dgm:presLayoutVars>
          <dgm:chMax val="1"/>
          <dgm:chPref val="1"/>
        </dgm:presLayoutVars>
      </dgm:prSet>
      <dgm:spPr/>
    </dgm:pt>
    <dgm:pt modelId="{B6DAC6DC-0FFE-4C0A-827F-E19EF64F258E}" type="pres">
      <dgm:prSet presAssocID="{D1E91176-E686-499A-895C-C692FF8580BB}" presName="sibTrans" presStyleCnt="0"/>
      <dgm:spPr/>
    </dgm:pt>
    <dgm:pt modelId="{19F03E80-B2CB-4E27-9FE1-5176780BAA59}" type="pres">
      <dgm:prSet presAssocID="{61D2E6E4-1AA0-47B0-AD6B-C632E7778CEC}" presName="compNode" presStyleCnt="0"/>
      <dgm:spPr/>
    </dgm:pt>
    <dgm:pt modelId="{88A9F139-C79F-43CC-B33A-4F15A9FD2909}" type="pres">
      <dgm:prSet presAssocID="{61D2E6E4-1AA0-47B0-AD6B-C632E7778CEC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3C264FA7-1ECF-48DF-B38B-BF3BA9E76F93}" type="pres">
      <dgm:prSet presAssocID="{61D2E6E4-1AA0-47B0-AD6B-C632E7778CE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EE9D022-C770-4190-AD03-EFBA8CBA9E18}" type="pres">
      <dgm:prSet presAssocID="{61D2E6E4-1AA0-47B0-AD6B-C632E7778CEC}" presName="spaceRect" presStyleCnt="0"/>
      <dgm:spPr/>
    </dgm:pt>
    <dgm:pt modelId="{4DA91C48-3BF7-4C56-9738-ED3B8F2B2D70}" type="pres">
      <dgm:prSet presAssocID="{61D2E6E4-1AA0-47B0-AD6B-C632E7778CEC}" presName="textRect" presStyleLbl="revTx" presStyleIdx="1" presStyleCnt="4">
        <dgm:presLayoutVars>
          <dgm:chMax val="1"/>
          <dgm:chPref val="1"/>
        </dgm:presLayoutVars>
      </dgm:prSet>
      <dgm:spPr/>
    </dgm:pt>
    <dgm:pt modelId="{73A942A1-203F-41C0-B546-9B7E01E9F0D1}" type="pres">
      <dgm:prSet presAssocID="{AABB993D-9A3D-4504-A72A-51C3B03BC5DC}" presName="sibTrans" presStyleCnt="0"/>
      <dgm:spPr/>
    </dgm:pt>
    <dgm:pt modelId="{AFA19B86-F949-4421-A8FC-F74BB565BC4D}" type="pres">
      <dgm:prSet presAssocID="{493DBEBE-3AF7-4F5B-BB14-36DC3F89ADC9}" presName="compNode" presStyleCnt="0"/>
      <dgm:spPr/>
    </dgm:pt>
    <dgm:pt modelId="{ECE16707-8D19-4201-AC30-B4B84CAE519F}" type="pres">
      <dgm:prSet presAssocID="{493DBEBE-3AF7-4F5B-BB14-36DC3F89ADC9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C8EC38B7-0BA4-43E3-B88B-BD5D47814984}" type="pres">
      <dgm:prSet presAssocID="{493DBEBE-3AF7-4F5B-BB14-36DC3F89ADC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23F5E36-2DB6-4ADE-8A7C-1782FBCBBD8B}" type="pres">
      <dgm:prSet presAssocID="{493DBEBE-3AF7-4F5B-BB14-36DC3F89ADC9}" presName="spaceRect" presStyleCnt="0"/>
      <dgm:spPr/>
    </dgm:pt>
    <dgm:pt modelId="{A7C3ADB9-CF13-40B2-B812-AE7FBEAD93A0}" type="pres">
      <dgm:prSet presAssocID="{493DBEBE-3AF7-4F5B-BB14-36DC3F89ADC9}" presName="textRect" presStyleLbl="revTx" presStyleIdx="2" presStyleCnt="4">
        <dgm:presLayoutVars>
          <dgm:chMax val="1"/>
          <dgm:chPref val="1"/>
        </dgm:presLayoutVars>
      </dgm:prSet>
      <dgm:spPr/>
    </dgm:pt>
    <dgm:pt modelId="{99BB88AE-58DF-470A-9C0C-6F10D35A0DF6}" type="pres">
      <dgm:prSet presAssocID="{090391D9-9A1E-4F9C-8651-925D01E00E85}" presName="sibTrans" presStyleCnt="0"/>
      <dgm:spPr/>
    </dgm:pt>
    <dgm:pt modelId="{313709DE-FB99-4415-9DE5-2B0869850105}" type="pres">
      <dgm:prSet presAssocID="{CAFA88B7-5C57-446B-9F4E-4619ED41C737}" presName="compNode" presStyleCnt="0"/>
      <dgm:spPr/>
    </dgm:pt>
    <dgm:pt modelId="{8BF8CA5F-2286-4FCB-9199-D38031CF888A}" type="pres">
      <dgm:prSet presAssocID="{CAFA88B7-5C57-446B-9F4E-4619ED41C737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D54ADF68-AE23-4BEB-95E0-2491EF65E2F2}" type="pres">
      <dgm:prSet presAssocID="{CAFA88B7-5C57-446B-9F4E-4619ED41C73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ilding"/>
        </a:ext>
      </dgm:extLst>
    </dgm:pt>
    <dgm:pt modelId="{95DCBE00-A21D-44CF-BAB6-5F9750B3496A}" type="pres">
      <dgm:prSet presAssocID="{CAFA88B7-5C57-446B-9F4E-4619ED41C737}" presName="spaceRect" presStyleCnt="0"/>
      <dgm:spPr/>
    </dgm:pt>
    <dgm:pt modelId="{AA6DC683-0275-4EB1-BDCE-BFD15343C6BA}" type="pres">
      <dgm:prSet presAssocID="{CAFA88B7-5C57-446B-9F4E-4619ED41C73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2D6FF15-4369-4AE0-BE9B-9A2305761099}" type="presOf" srcId="{FC9D17FB-54A7-40DD-9690-9FB0D66A7C88}" destId="{E6546F59-5C54-4BEA-BCC0-D56E1A88A433}" srcOrd="0" destOrd="0" presId="urn:microsoft.com/office/officeart/2018/5/layout/IconLeafLabelList"/>
    <dgm:cxn modelId="{22429F75-D7FF-4C9E-AC34-3AF54CDE492D}" srcId="{15185CFF-D3C9-4C81-BD39-7E79735C5697}" destId="{CAFA88B7-5C57-446B-9F4E-4619ED41C737}" srcOrd="3" destOrd="0" parTransId="{88D35DF0-B82E-40C5-AA89-BAA63E5CAD08}" sibTransId="{95ABE062-0B78-4AAB-A0B3-53BC1781AB9C}"/>
    <dgm:cxn modelId="{6EEB5C88-B87F-4E40-B31C-1E8A523234AB}" srcId="{15185CFF-D3C9-4C81-BD39-7E79735C5697}" destId="{493DBEBE-3AF7-4F5B-BB14-36DC3F89ADC9}" srcOrd="2" destOrd="0" parTransId="{D731AC6F-BAD8-40B6-9194-4C3FD8191921}" sibTransId="{090391D9-9A1E-4F9C-8651-925D01E00E85}"/>
    <dgm:cxn modelId="{70E7BDC5-5D65-4E62-BC4D-8C9EAF1B26B9}" type="presOf" srcId="{CAFA88B7-5C57-446B-9F4E-4619ED41C737}" destId="{AA6DC683-0275-4EB1-BDCE-BFD15343C6BA}" srcOrd="0" destOrd="0" presId="urn:microsoft.com/office/officeart/2018/5/layout/IconLeafLabelList"/>
    <dgm:cxn modelId="{C4C3C2DB-093E-4847-B36E-D1991AFD0DEF}" srcId="{15185CFF-D3C9-4C81-BD39-7E79735C5697}" destId="{FC9D17FB-54A7-40DD-9690-9FB0D66A7C88}" srcOrd="0" destOrd="0" parTransId="{02D5AFDF-2E1A-49C0-92D7-EE33C4607CC8}" sibTransId="{D1E91176-E686-499A-895C-C692FF8580BB}"/>
    <dgm:cxn modelId="{C44DBCE4-8C18-445D-9554-B0A7D0FDD408}" srcId="{15185CFF-D3C9-4C81-BD39-7E79735C5697}" destId="{61D2E6E4-1AA0-47B0-AD6B-C632E7778CEC}" srcOrd="1" destOrd="0" parTransId="{DD72669A-EB4B-43CD-A2EA-6959BEF66B71}" sibTransId="{AABB993D-9A3D-4504-A72A-51C3B03BC5DC}"/>
    <dgm:cxn modelId="{568757E7-C109-47C1-BF72-23EB38EF37E5}" type="presOf" srcId="{493DBEBE-3AF7-4F5B-BB14-36DC3F89ADC9}" destId="{A7C3ADB9-CF13-40B2-B812-AE7FBEAD93A0}" srcOrd="0" destOrd="0" presId="urn:microsoft.com/office/officeart/2018/5/layout/IconLeafLabelList"/>
    <dgm:cxn modelId="{87F407EB-2819-43A0-9FDE-D633157AD5A3}" type="presOf" srcId="{15185CFF-D3C9-4C81-BD39-7E79735C5697}" destId="{0601B0A4-03FA-444A-9797-BFEE8C52F6EE}" srcOrd="0" destOrd="0" presId="urn:microsoft.com/office/officeart/2018/5/layout/IconLeafLabelList"/>
    <dgm:cxn modelId="{2DCA30F5-CDC3-4AC8-8CA0-0BF5B0E9A8EF}" type="presOf" srcId="{61D2E6E4-1AA0-47B0-AD6B-C632E7778CEC}" destId="{4DA91C48-3BF7-4C56-9738-ED3B8F2B2D70}" srcOrd="0" destOrd="0" presId="urn:microsoft.com/office/officeart/2018/5/layout/IconLeafLabelList"/>
    <dgm:cxn modelId="{7BDD9954-9F81-4873-8D9C-E9EA985CAAF6}" type="presParOf" srcId="{0601B0A4-03FA-444A-9797-BFEE8C52F6EE}" destId="{0F3A2A1F-B931-4D3A-944B-2649779C7618}" srcOrd="0" destOrd="0" presId="urn:microsoft.com/office/officeart/2018/5/layout/IconLeafLabelList"/>
    <dgm:cxn modelId="{FFA63EBB-4356-4EEA-8FE3-5902566B1E91}" type="presParOf" srcId="{0F3A2A1F-B931-4D3A-944B-2649779C7618}" destId="{3336B79A-7A31-414F-8D55-89E6ED932FD0}" srcOrd="0" destOrd="0" presId="urn:microsoft.com/office/officeart/2018/5/layout/IconLeafLabelList"/>
    <dgm:cxn modelId="{1DD9B6BA-5F8F-4157-9051-48801A9DEFF4}" type="presParOf" srcId="{0F3A2A1F-B931-4D3A-944B-2649779C7618}" destId="{2ED59395-2457-4B1E-AD9A-3CE98BEC3C42}" srcOrd="1" destOrd="0" presId="urn:microsoft.com/office/officeart/2018/5/layout/IconLeafLabelList"/>
    <dgm:cxn modelId="{1490876C-E113-4B1A-9926-87E61BCE56E1}" type="presParOf" srcId="{0F3A2A1F-B931-4D3A-944B-2649779C7618}" destId="{275DB7CB-2FA7-4964-BB1B-B3BF730E46A2}" srcOrd="2" destOrd="0" presId="urn:microsoft.com/office/officeart/2018/5/layout/IconLeafLabelList"/>
    <dgm:cxn modelId="{86CF6968-4F69-42F6-AFBF-2BBC8F341A28}" type="presParOf" srcId="{0F3A2A1F-B931-4D3A-944B-2649779C7618}" destId="{E6546F59-5C54-4BEA-BCC0-D56E1A88A433}" srcOrd="3" destOrd="0" presId="urn:microsoft.com/office/officeart/2018/5/layout/IconLeafLabelList"/>
    <dgm:cxn modelId="{F54034AD-6739-4367-BEAB-C65B73D54453}" type="presParOf" srcId="{0601B0A4-03FA-444A-9797-BFEE8C52F6EE}" destId="{B6DAC6DC-0FFE-4C0A-827F-E19EF64F258E}" srcOrd="1" destOrd="0" presId="urn:microsoft.com/office/officeart/2018/5/layout/IconLeafLabelList"/>
    <dgm:cxn modelId="{FD18FB50-8468-4E28-B7A2-DF93B85115EE}" type="presParOf" srcId="{0601B0A4-03FA-444A-9797-BFEE8C52F6EE}" destId="{19F03E80-B2CB-4E27-9FE1-5176780BAA59}" srcOrd="2" destOrd="0" presId="urn:microsoft.com/office/officeart/2018/5/layout/IconLeafLabelList"/>
    <dgm:cxn modelId="{BF9087B2-1CDC-4544-9573-C3F903DC9D26}" type="presParOf" srcId="{19F03E80-B2CB-4E27-9FE1-5176780BAA59}" destId="{88A9F139-C79F-43CC-B33A-4F15A9FD2909}" srcOrd="0" destOrd="0" presId="urn:microsoft.com/office/officeart/2018/5/layout/IconLeafLabelList"/>
    <dgm:cxn modelId="{EC16C3B5-AE6F-4B50-991A-ED98F09E9F8F}" type="presParOf" srcId="{19F03E80-B2CB-4E27-9FE1-5176780BAA59}" destId="{3C264FA7-1ECF-48DF-B38B-BF3BA9E76F93}" srcOrd="1" destOrd="0" presId="urn:microsoft.com/office/officeart/2018/5/layout/IconLeafLabelList"/>
    <dgm:cxn modelId="{4F403B5A-6778-4A1F-9CB8-44E45851291B}" type="presParOf" srcId="{19F03E80-B2CB-4E27-9FE1-5176780BAA59}" destId="{DEE9D022-C770-4190-AD03-EFBA8CBA9E18}" srcOrd="2" destOrd="0" presId="urn:microsoft.com/office/officeart/2018/5/layout/IconLeafLabelList"/>
    <dgm:cxn modelId="{F3CEB1D8-A305-4525-BB76-F4BDE6785684}" type="presParOf" srcId="{19F03E80-B2CB-4E27-9FE1-5176780BAA59}" destId="{4DA91C48-3BF7-4C56-9738-ED3B8F2B2D70}" srcOrd="3" destOrd="0" presId="urn:microsoft.com/office/officeart/2018/5/layout/IconLeafLabelList"/>
    <dgm:cxn modelId="{575D5C9E-AB5E-40E6-82FD-13393B9ABC73}" type="presParOf" srcId="{0601B0A4-03FA-444A-9797-BFEE8C52F6EE}" destId="{73A942A1-203F-41C0-B546-9B7E01E9F0D1}" srcOrd="3" destOrd="0" presId="urn:microsoft.com/office/officeart/2018/5/layout/IconLeafLabelList"/>
    <dgm:cxn modelId="{208A9E44-3DE7-410A-8AE9-301DA095B51C}" type="presParOf" srcId="{0601B0A4-03FA-444A-9797-BFEE8C52F6EE}" destId="{AFA19B86-F949-4421-A8FC-F74BB565BC4D}" srcOrd="4" destOrd="0" presId="urn:microsoft.com/office/officeart/2018/5/layout/IconLeafLabelList"/>
    <dgm:cxn modelId="{99D76BEE-64CE-4C3F-9CFB-FAFFA09C57BC}" type="presParOf" srcId="{AFA19B86-F949-4421-A8FC-F74BB565BC4D}" destId="{ECE16707-8D19-4201-AC30-B4B84CAE519F}" srcOrd="0" destOrd="0" presId="urn:microsoft.com/office/officeart/2018/5/layout/IconLeafLabelList"/>
    <dgm:cxn modelId="{CB27F277-DA14-4853-BF6C-5457085AA15B}" type="presParOf" srcId="{AFA19B86-F949-4421-A8FC-F74BB565BC4D}" destId="{C8EC38B7-0BA4-43E3-B88B-BD5D47814984}" srcOrd="1" destOrd="0" presId="urn:microsoft.com/office/officeart/2018/5/layout/IconLeafLabelList"/>
    <dgm:cxn modelId="{7AF3014A-EB0E-449E-A8D6-A2333ACEFA51}" type="presParOf" srcId="{AFA19B86-F949-4421-A8FC-F74BB565BC4D}" destId="{A23F5E36-2DB6-4ADE-8A7C-1782FBCBBD8B}" srcOrd="2" destOrd="0" presId="urn:microsoft.com/office/officeart/2018/5/layout/IconLeafLabelList"/>
    <dgm:cxn modelId="{DE87475E-2AB9-4BCE-A35F-0639554E03A0}" type="presParOf" srcId="{AFA19B86-F949-4421-A8FC-F74BB565BC4D}" destId="{A7C3ADB9-CF13-40B2-B812-AE7FBEAD93A0}" srcOrd="3" destOrd="0" presId="urn:microsoft.com/office/officeart/2018/5/layout/IconLeafLabelList"/>
    <dgm:cxn modelId="{1130C22D-6E81-48C6-A63B-7B2646ABF09C}" type="presParOf" srcId="{0601B0A4-03FA-444A-9797-BFEE8C52F6EE}" destId="{99BB88AE-58DF-470A-9C0C-6F10D35A0DF6}" srcOrd="5" destOrd="0" presId="urn:microsoft.com/office/officeart/2018/5/layout/IconLeafLabelList"/>
    <dgm:cxn modelId="{12E026D9-0488-45F7-85E1-E398C352E88D}" type="presParOf" srcId="{0601B0A4-03FA-444A-9797-BFEE8C52F6EE}" destId="{313709DE-FB99-4415-9DE5-2B0869850105}" srcOrd="6" destOrd="0" presId="urn:microsoft.com/office/officeart/2018/5/layout/IconLeafLabelList"/>
    <dgm:cxn modelId="{7904AF3B-B9C4-4A7B-82F2-A57CD776DADC}" type="presParOf" srcId="{313709DE-FB99-4415-9DE5-2B0869850105}" destId="{8BF8CA5F-2286-4FCB-9199-D38031CF888A}" srcOrd="0" destOrd="0" presId="urn:microsoft.com/office/officeart/2018/5/layout/IconLeafLabelList"/>
    <dgm:cxn modelId="{F77545CE-02FC-4FAA-BDE5-0B35466A576B}" type="presParOf" srcId="{313709DE-FB99-4415-9DE5-2B0869850105}" destId="{D54ADF68-AE23-4BEB-95E0-2491EF65E2F2}" srcOrd="1" destOrd="0" presId="urn:microsoft.com/office/officeart/2018/5/layout/IconLeafLabelList"/>
    <dgm:cxn modelId="{EC839D58-34DC-4D33-8732-EF9467CAF99A}" type="presParOf" srcId="{313709DE-FB99-4415-9DE5-2B0869850105}" destId="{95DCBE00-A21D-44CF-BAB6-5F9750B3496A}" srcOrd="2" destOrd="0" presId="urn:microsoft.com/office/officeart/2018/5/layout/IconLeafLabelList"/>
    <dgm:cxn modelId="{D78BC288-0C7E-4649-A775-8F66B7C9EE66}" type="presParOf" srcId="{313709DE-FB99-4415-9DE5-2B0869850105}" destId="{AA6DC683-0275-4EB1-BDCE-BFD15343C6BA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8D368B7-C960-4F7A-829A-9BFDF59968ED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0D1147-E581-4F0C-997C-DA2713DD9BB2}">
      <dgm:prSet/>
      <dgm:spPr/>
      <dgm:t>
        <a:bodyPr/>
        <a:lstStyle/>
        <a:p>
          <a:r>
            <a:rPr lang="en-GB" dirty="0"/>
            <a:t>Breast Awareness and myth busting </a:t>
          </a:r>
          <a:endParaRPr lang="en-US" dirty="0"/>
        </a:p>
      </dgm:t>
    </dgm:pt>
    <dgm:pt modelId="{95F4ABD9-3354-4754-A90D-51514A821B7C}" type="parTrans" cxnId="{D6577361-0DDC-4A23-89EA-E62D40BDA90D}">
      <dgm:prSet/>
      <dgm:spPr/>
      <dgm:t>
        <a:bodyPr/>
        <a:lstStyle/>
        <a:p>
          <a:endParaRPr lang="en-US"/>
        </a:p>
      </dgm:t>
    </dgm:pt>
    <dgm:pt modelId="{77107D84-6696-4168-BB86-7CF436796214}" type="sibTrans" cxnId="{D6577361-0DDC-4A23-89EA-E62D40BDA90D}">
      <dgm:prSet/>
      <dgm:spPr/>
      <dgm:t>
        <a:bodyPr/>
        <a:lstStyle/>
        <a:p>
          <a:endParaRPr lang="en-US"/>
        </a:p>
      </dgm:t>
    </dgm:pt>
    <dgm:pt modelId="{E5217A48-B95B-4ED9-8231-D5A3D1449AEA}">
      <dgm:prSet/>
      <dgm:spPr/>
      <dgm:t>
        <a:bodyPr/>
        <a:lstStyle/>
        <a:p>
          <a:r>
            <a:rPr lang="en-GB"/>
            <a:t>Menopause and HRT </a:t>
          </a:r>
          <a:endParaRPr lang="en-US"/>
        </a:p>
      </dgm:t>
    </dgm:pt>
    <dgm:pt modelId="{DA279C83-609E-472A-911C-F410FB7959E3}" type="parTrans" cxnId="{6DDDA689-B311-46C1-B310-91533C054568}">
      <dgm:prSet/>
      <dgm:spPr/>
      <dgm:t>
        <a:bodyPr/>
        <a:lstStyle/>
        <a:p>
          <a:endParaRPr lang="en-US"/>
        </a:p>
      </dgm:t>
    </dgm:pt>
    <dgm:pt modelId="{589B21B5-5CF1-41EA-A76A-5A7AF7D70606}" type="sibTrans" cxnId="{6DDDA689-B311-46C1-B310-91533C054568}">
      <dgm:prSet/>
      <dgm:spPr/>
      <dgm:t>
        <a:bodyPr/>
        <a:lstStyle/>
        <a:p>
          <a:endParaRPr lang="en-US"/>
        </a:p>
      </dgm:t>
    </dgm:pt>
    <dgm:pt modelId="{A06A41EE-8937-402B-BDA3-A753DC068A70}">
      <dgm:prSet/>
      <dgm:spPr/>
      <dgm:t>
        <a:bodyPr/>
        <a:lstStyle/>
        <a:p>
          <a:r>
            <a:rPr lang="en-GB"/>
            <a:t>Yoga and Balance Strengthening </a:t>
          </a:r>
          <a:endParaRPr lang="en-US"/>
        </a:p>
      </dgm:t>
    </dgm:pt>
    <dgm:pt modelId="{39CF53AB-4962-4C30-A097-9F67A04BD93B}" type="parTrans" cxnId="{391D5691-3FB3-46EB-8B7D-88B02EDC896F}">
      <dgm:prSet/>
      <dgm:spPr/>
      <dgm:t>
        <a:bodyPr/>
        <a:lstStyle/>
        <a:p>
          <a:endParaRPr lang="en-US"/>
        </a:p>
      </dgm:t>
    </dgm:pt>
    <dgm:pt modelId="{02D18F5F-24AE-4AA9-88EB-F85440E752B2}" type="sibTrans" cxnId="{391D5691-3FB3-46EB-8B7D-88B02EDC896F}">
      <dgm:prSet/>
      <dgm:spPr/>
      <dgm:t>
        <a:bodyPr/>
        <a:lstStyle/>
        <a:p>
          <a:endParaRPr lang="en-US"/>
        </a:p>
      </dgm:t>
    </dgm:pt>
    <dgm:pt modelId="{1394204D-D7B2-4F16-AA47-888E5834332E}" type="pres">
      <dgm:prSet presAssocID="{88D368B7-C960-4F7A-829A-9BFDF59968E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E7FEC9F-97F5-46F6-A0F2-200AD22F5937}" type="pres">
      <dgm:prSet presAssocID="{FF0D1147-E581-4F0C-997C-DA2713DD9BB2}" presName="hierRoot1" presStyleCnt="0">
        <dgm:presLayoutVars>
          <dgm:hierBranch val="init"/>
        </dgm:presLayoutVars>
      </dgm:prSet>
      <dgm:spPr/>
    </dgm:pt>
    <dgm:pt modelId="{6E010C66-1372-46A0-B6AF-07C8B366BC83}" type="pres">
      <dgm:prSet presAssocID="{FF0D1147-E581-4F0C-997C-DA2713DD9BB2}" presName="rootComposite1" presStyleCnt="0"/>
      <dgm:spPr/>
    </dgm:pt>
    <dgm:pt modelId="{A3D5D485-3B79-42C1-BE64-AE2D5D7858E8}" type="pres">
      <dgm:prSet presAssocID="{FF0D1147-E581-4F0C-997C-DA2713DD9BB2}" presName="rootText1" presStyleLbl="node0" presStyleIdx="0" presStyleCnt="3">
        <dgm:presLayoutVars>
          <dgm:chPref val="3"/>
        </dgm:presLayoutVars>
      </dgm:prSet>
      <dgm:spPr/>
    </dgm:pt>
    <dgm:pt modelId="{916EE04D-EA46-4A49-824E-94827F3FE3D6}" type="pres">
      <dgm:prSet presAssocID="{FF0D1147-E581-4F0C-997C-DA2713DD9BB2}" presName="rootConnector1" presStyleLbl="node1" presStyleIdx="0" presStyleCnt="0"/>
      <dgm:spPr/>
    </dgm:pt>
    <dgm:pt modelId="{FB213B0B-CE8E-42DA-9177-2E8B80084934}" type="pres">
      <dgm:prSet presAssocID="{FF0D1147-E581-4F0C-997C-DA2713DD9BB2}" presName="hierChild2" presStyleCnt="0"/>
      <dgm:spPr/>
    </dgm:pt>
    <dgm:pt modelId="{16879910-8B25-4845-8879-1CE837EF2E47}" type="pres">
      <dgm:prSet presAssocID="{FF0D1147-E581-4F0C-997C-DA2713DD9BB2}" presName="hierChild3" presStyleCnt="0"/>
      <dgm:spPr/>
    </dgm:pt>
    <dgm:pt modelId="{93E21289-008B-4C2D-B3AD-C67AB96ADBE8}" type="pres">
      <dgm:prSet presAssocID="{E5217A48-B95B-4ED9-8231-D5A3D1449AEA}" presName="hierRoot1" presStyleCnt="0">
        <dgm:presLayoutVars>
          <dgm:hierBranch val="init"/>
        </dgm:presLayoutVars>
      </dgm:prSet>
      <dgm:spPr/>
    </dgm:pt>
    <dgm:pt modelId="{C77E0993-D3A8-4E39-80A5-2CB2FE8A2DBF}" type="pres">
      <dgm:prSet presAssocID="{E5217A48-B95B-4ED9-8231-D5A3D1449AEA}" presName="rootComposite1" presStyleCnt="0"/>
      <dgm:spPr/>
    </dgm:pt>
    <dgm:pt modelId="{39E00511-4302-433E-9BC5-66253F7691C3}" type="pres">
      <dgm:prSet presAssocID="{E5217A48-B95B-4ED9-8231-D5A3D1449AEA}" presName="rootText1" presStyleLbl="node0" presStyleIdx="1" presStyleCnt="3">
        <dgm:presLayoutVars>
          <dgm:chPref val="3"/>
        </dgm:presLayoutVars>
      </dgm:prSet>
      <dgm:spPr/>
    </dgm:pt>
    <dgm:pt modelId="{A111FA85-1D7A-41B3-8F5B-A2AB9BB7FE92}" type="pres">
      <dgm:prSet presAssocID="{E5217A48-B95B-4ED9-8231-D5A3D1449AEA}" presName="rootConnector1" presStyleLbl="node1" presStyleIdx="0" presStyleCnt="0"/>
      <dgm:spPr/>
    </dgm:pt>
    <dgm:pt modelId="{24329BC1-76BE-4A37-9CF3-3453A7A74103}" type="pres">
      <dgm:prSet presAssocID="{E5217A48-B95B-4ED9-8231-D5A3D1449AEA}" presName="hierChild2" presStyleCnt="0"/>
      <dgm:spPr/>
    </dgm:pt>
    <dgm:pt modelId="{DD6C396E-7BAA-46D5-A822-1EF8905CA13B}" type="pres">
      <dgm:prSet presAssocID="{E5217A48-B95B-4ED9-8231-D5A3D1449AEA}" presName="hierChild3" presStyleCnt="0"/>
      <dgm:spPr/>
    </dgm:pt>
    <dgm:pt modelId="{7F114CC9-99A8-4254-B410-FFEC363CAEFE}" type="pres">
      <dgm:prSet presAssocID="{A06A41EE-8937-402B-BDA3-A753DC068A70}" presName="hierRoot1" presStyleCnt="0">
        <dgm:presLayoutVars>
          <dgm:hierBranch val="init"/>
        </dgm:presLayoutVars>
      </dgm:prSet>
      <dgm:spPr/>
    </dgm:pt>
    <dgm:pt modelId="{74502B90-37E3-4C15-8A40-6EA0AFE75BCD}" type="pres">
      <dgm:prSet presAssocID="{A06A41EE-8937-402B-BDA3-A753DC068A70}" presName="rootComposite1" presStyleCnt="0"/>
      <dgm:spPr/>
    </dgm:pt>
    <dgm:pt modelId="{534D1458-EC56-4FC6-8731-D28A9FF5CAFA}" type="pres">
      <dgm:prSet presAssocID="{A06A41EE-8937-402B-BDA3-A753DC068A70}" presName="rootText1" presStyleLbl="node0" presStyleIdx="2" presStyleCnt="3">
        <dgm:presLayoutVars>
          <dgm:chPref val="3"/>
        </dgm:presLayoutVars>
      </dgm:prSet>
      <dgm:spPr/>
    </dgm:pt>
    <dgm:pt modelId="{F8F6EC71-C9CB-4FBC-B24F-FF2210279589}" type="pres">
      <dgm:prSet presAssocID="{A06A41EE-8937-402B-BDA3-A753DC068A70}" presName="rootConnector1" presStyleLbl="node1" presStyleIdx="0" presStyleCnt="0"/>
      <dgm:spPr/>
    </dgm:pt>
    <dgm:pt modelId="{C6F5AAE7-D9DC-4035-87BC-0725818620DB}" type="pres">
      <dgm:prSet presAssocID="{A06A41EE-8937-402B-BDA3-A753DC068A70}" presName="hierChild2" presStyleCnt="0"/>
      <dgm:spPr/>
    </dgm:pt>
    <dgm:pt modelId="{9EAA6BDA-2D0D-4070-9E1F-142D7CFD8C4C}" type="pres">
      <dgm:prSet presAssocID="{A06A41EE-8937-402B-BDA3-A753DC068A70}" presName="hierChild3" presStyleCnt="0"/>
      <dgm:spPr/>
    </dgm:pt>
  </dgm:ptLst>
  <dgm:cxnLst>
    <dgm:cxn modelId="{09608721-B2EC-4E2C-B57F-D5A32E6357D7}" type="presOf" srcId="{FF0D1147-E581-4F0C-997C-DA2713DD9BB2}" destId="{916EE04D-EA46-4A49-824E-94827F3FE3D6}" srcOrd="1" destOrd="0" presId="urn:microsoft.com/office/officeart/2005/8/layout/orgChart1"/>
    <dgm:cxn modelId="{EDFAF12B-74BF-42FC-9AC5-BEDEA0517A76}" type="presOf" srcId="{A06A41EE-8937-402B-BDA3-A753DC068A70}" destId="{F8F6EC71-C9CB-4FBC-B24F-FF2210279589}" srcOrd="1" destOrd="0" presId="urn:microsoft.com/office/officeart/2005/8/layout/orgChart1"/>
    <dgm:cxn modelId="{D6577361-0DDC-4A23-89EA-E62D40BDA90D}" srcId="{88D368B7-C960-4F7A-829A-9BFDF59968ED}" destId="{FF0D1147-E581-4F0C-997C-DA2713DD9BB2}" srcOrd="0" destOrd="0" parTransId="{95F4ABD9-3354-4754-A90D-51514A821B7C}" sibTransId="{77107D84-6696-4168-BB86-7CF436796214}"/>
    <dgm:cxn modelId="{D1715B89-DFE4-400F-A77D-0ED84D9AECCD}" type="presOf" srcId="{E5217A48-B95B-4ED9-8231-D5A3D1449AEA}" destId="{A111FA85-1D7A-41B3-8F5B-A2AB9BB7FE92}" srcOrd="1" destOrd="0" presId="urn:microsoft.com/office/officeart/2005/8/layout/orgChart1"/>
    <dgm:cxn modelId="{6DDDA689-B311-46C1-B310-91533C054568}" srcId="{88D368B7-C960-4F7A-829A-9BFDF59968ED}" destId="{E5217A48-B95B-4ED9-8231-D5A3D1449AEA}" srcOrd="1" destOrd="0" parTransId="{DA279C83-609E-472A-911C-F410FB7959E3}" sibTransId="{589B21B5-5CF1-41EA-A76A-5A7AF7D70606}"/>
    <dgm:cxn modelId="{391D5691-3FB3-46EB-8B7D-88B02EDC896F}" srcId="{88D368B7-C960-4F7A-829A-9BFDF59968ED}" destId="{A06A41EE-8937-402B-BDA3-A753DC068A70}" srcOrd="2" destOrd="0" parTransId="{39CF53AB-4962-4C30-A097-9F67A04BD93B}" sibTransId="{02D18F5F-24AE-4AA9-88EB-F85440E752B2}"/>
    <dgm:cxn modelId="{749B3BA6-BC35-42A7-8E84-A40E97378CFA}" type="presOf" srcId="{88D368B7-C960-4F7A-829A-9BFDF59968ED}" destId="{1394204D-D7B2-4F16-AA47-888E5834332E}" srcOrd="0" destOrd="0" presId="urn:microsoft.com/office/officeart/2005/8/layout/orgChart1"/>
    <dgm:cxn modelId="{B88400B5-2F8F-48A5-B7B5-3FF7E1C2BA86}" type="presOf" srcId="{E5217A48-B95B-4ED9-8231-D5A3D1449AEA}" destId="{39E00511-4302-433E-9BC5-66253F7691C3}" srcOrd="0" destOrd="0" presId="urn:microsoft.com/office/officeart/2005/8/layout/orgChart1"/>
    <dgm:cxn modelId="{A21E76CC-9DBB-4BCF-9683-DA08A28F9FC6}" type="presOf" srcId="{A06A41EE-8937-402B-BDA3-A753DC068A70}" destId="{534D1458-EC56-4FC6-8731-D28A9FF5CAFA}" srcOrd="0" destOrd="0" presId="urn:microsoft.com/office/officeart/2005/8/layout/orgChart1"/>
    <dgm:cxn modelId="{63BD8AE4-666D-4934-87C5-9B1DBFF0BA36}" type="presOf" srcId="{FF0D1147-E581-4F0C-997C-DA2713DD9BB2}" destId="{A3D5D485-3B79-42C1-BE64-AE2D5D7858E8}" srcOrd="0" destOrd="0" presId="urn:microsoft.com/office/officeart/2005/8/layout/orgChart1"/>
    <dgm:cxn modelId="{E6E5B661-BDB6-43FB-8F31-57AABB9B2B59}" type="presParOf" srcId="{1394204D-D7B2-4F16-AA47-888E5834332E}" destId="{9E7FEC9F-97F5-46F6-A0F2-200AD22F5937}" srcOrd="0" destOrd="0" presId="urn:microsoft.com/office/officeart/2005/8/layout/orgChart1"/>
    <dgm:cxn modelId="{97AA2259-2770-46EF-A286-B4C2AA9AA29E}" type="presParOf" srcId="{9E7FEC9F-97F5-46F6-A0F2-200AD22F5937}" destId="{6E010C66-1372-46A0-B6AF-07C8B366BC83}" srcOrd="0" destOrd="0" presId="urn:microsoft.com/office/officeart/2005/8/layout/orgChart1"/>
    <dgm:cxn modelId="{FDD6124F-D0CE-422D-B9D8-A6CC04A98A52}" type="presParOf" srcId="{6E010C66-1372-46A0-B6AF-07C8B366BC83}" destId="{A3D5D485-3B79-42C1-BE64-AE2D5D7858E8}" srcOrd="0" destOrd="0" presId="urn:microsoft.com/office/officeart/2005/8/layout/orgChart1"/>
    <dgm:cxn modelId="{FE5A7434-9719-41E8-A61D-B0378CDB7DB1}" type="presParOf" srcId="{6E010C66-1372-46A0-B6AF-07C8B366BC83}" destId="{916EE04D-EA46-4A49-824E-94827F3FE3D6}" srcOrd="1" destOrd="0" presId="urn:microsoft.com/office/officeart/2005/8/layout/orgChart1"/>
    <dgm:cxn modelId="{E0433FAE-D66C-4B23-AF5C-390E31B56DEC}" type="presParOf" srcId="{9E7FEC9F-97F5-46F6-A0F2-200AD22F5937}" destId="{FB213B0B-CE8E-42DA-9177-2E8B80084934}" srcOrd="1" destOrd="0" presId="urn:microsoft.com/office/officeart/2005/8/layout/orgChart1"/>
    <dgm:cxn modelId="{07A3E980-73D8-40BA-A153-A24F3E2647B9}" type="presParOf" srcId="{9E7FEC9F-97F5-46F6-A0F2-200AD22F5937}" destId="{16879910-8B25-4845-8879-1CE837EF2E47}" srcOrd="2" destOrd="0" presId="urn:microsoft.com/office/officeart/2005/8/layout/orgChart1"/>
    <dgm:cxn modelId="{39CE42C5-4F3E-4B70-A3DC-0B47F633B44E}" type="presParOf" srcId="{1394204D-D7B2-4F16-AA47-888E5834332E}" destId="{93E21289-008B-4C2D-B3AD-C67AB96ADBE8}" srcOrd="1" destOrd="0" presId="urn:microsoft.com/office/officeart/2005/8/layout/orgChart1"/>
    <dgm:cxn modelId="{C69FA876-1324-4BC9-84AE-DC58E2880687}" type="presParOf" srcId="{93E21289-008B-4C2D-B3AD-C67AB96ADBE8}" destId="{C77E0993-D3A8-4E39-80A5-2CB2FE8A2DBF}" srcOrd="0" destOrd="0" presId="urn:microsoft.com/office/officeart/2005/8/layout/orgChart1"/>
    <dgm:cxn modelId="{604D4AB3-1BE0-4E15-B6BC-EB51EF6C2C70}" type="presParOf" srcId="{C77E0993-D3A8-4E39-80A5-2CB2FE8A2DBF}" destId="{39E00511-4302-433E-9BC5-66253F7691C3}" srcOrd="0" destOrd="0" presId="urn:microsoft.com/office/officeart/2005/8/layout/orgChart1"/>
    <dgm:cxn modelId="{F58EAAEB-71E9-4207-961C-33EF1C4863D0}" type="presParOf" srcId="{C77E0993-D3A8-4E39-80A5-2CB2FE8A2DBF}" destId="{A111FA85-1D7A-41B3-8F5B-A2AB9BB7FE92}" srcOrd="1" destOrd="0" presId="urn:microsoft.com/office/officeart/2005/8/layout/orgChart1"/>
    <dgm:cxn modelId="{6FFF2404-04FE-4954-A588-F289FA8E9765}" type="presParOf" srcId="{93E21289-008B-4C2D-B3AD-C67AB96ADBE8}" destId="{24329BC1-76BE-4A37-9CF3-3453A7A74103}" srcOrd="1" destOrd="0" presId="urn:microsoft.com/office/officeart/2005/8/layout/orgChart1"/>
    <dgm:cxn modelId="{B2927B1E-AFFE-4716-8CCD-4066C67BA9E8}" type="presParOf" srcId="{93E21289-008B-4C2D-B3AD-C67AB96ADBE8}" destId="{DD6C396E-7BAA-46D5-A822-1EF8905CA13B}" srcOrd="2" destOrd="0" presId="urn:microsoft.com/office/officeart/2005/8/layout/orgChart1"/>
    <dgm:cxn modelId="{8C1DDFDC-72CE-4ECE-88AB-DAE2E4AFA4D2}" type="presParOf" srcId="{1394204D-D7B2-4F16-AA47-888E5834332E}" destId="{7F114CC9-99A8-4254-B410-FFEC363CAEFE}" srcOrd="2" destOrd="0" presId="urn:microsoft.com/office/officeart/2005/8/layout/orgChart1"/>
    <dgm:cxn modelId="{FB56C178-CA6C-41D7-99CD-8B415ABDBDBD}" type="presParOf" srcId="{7F114CC9-99A8-4254-B410-FFEC363CAEFE}" destId="{74502B90-37E3-4C15-8A40-6EA0AFE75BCD}" srcOrd="0" destOrd="0" presId="urn:microsoft.com/office/officeart/2005/8/layout/orgChart1"/>
    <dgm:cxn modelId="{03E323B1-B6B7-4761-9784-26BA4426C2C5}" type="presParOf" srcId="{74502B90-37E3-4C15-8A40-6EA0AFE75BCD}" destId="{534D1458-EC56-4FC6-8731-D28A9FF5CAFA}" srcOrd="0" destOrd="0" presId="urn:microsoft.com/office/officeart/2005/8/layout/orgChart1"/>
    <dgm:cxn modelId="{16910954-9635-4638-BF40-B483C72EAF56}" type="presParOf" srcId="{74502B90-37E3-4C15-8A40-6EA0AFE75BCD}" destId="{F8F6EC71-C9CB-4FBC-B24F-FF2210279589}" srcOrd="1" destOrd="0" presId="urn:microsoft.com/office/officeart/2005/8/layout/orgChart1"/>
    <dgm:cxn modelId="{B9E7CC2A-A4D2-4CEE-99F7-83E617AB32E2}" type="presParOf" srcId="{7F114CC9-99A8-4254-B410-FFEC363CAEFE}" destId="{C6F5AAE7-D9DC-4035-87BC-0725818620DB}" srcOrd="1" destOrd="0" presId="urn:microsoft.com/office/officeart/2005/8/layout/orgChart1"/>
    <dgm:cxn modelId="{3593CDDC-928F-4CE8-AB5E-702E6E6E4EE6}" type="presParOf" srcId="{7F114CC9-99A8-4254-B410-FFEC363CAEFE}" destId="{9EAA6BDA-2D0D-4070-9E1F-142D7CFD8C4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7AE3B46-1A03-4945-9B4D-59F5659907AA}" type="doc">
      <dgm:prSet loTypeId="urn:microsoft.com/office/officeart/2005/8/layout/vList5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BC1C1D2-8B4D-43AC-A3DC-9734AB91405E}">
      <dgm:prSet/>
      <dgm:spPr/>
      <dgm:t>
        <a:bodyPr/>
        <a:lstStyle/>
        <a:p>
          <a:r>
            <a:rPr lang="en-GB" dirty="0"/>
            <a:t>4- day course in November 2023 </a:t>
          </a:r>
          <a:endParaRPr lang="en-US" dirty="0"/>
        </a:p>
      </dgm:t>
    </dgm:pt>
    <dgm:pt modelId="{D2CDB831-C35D-4033-8835-95E494E3B9BD}" type="parTrans" cxnId="{61FCEF86-3D18-4252-A866-C75F12C19E59}">
      <dgm:prSet/>
      <dgm:spPr/>
      <dgm:t>
        <a:bodyPr/>
        <a:lstStyle/>
        <a:p>
          <a:endParaRPr lang="en-US"/>
        </a:p>
      </dgm:t>
    </dgm:pt>
    <dgm:pt modelId="{492A6143-5B8A-47CB-BEFF-CACDB7C15E98}" type="sibTrans" cxnId="{61FCEF86-3D18-4252-A866-C75F12C19E59}">
      <dgm:prSet/>
      <dgm:spPr/>
      <dgm:t>
        <a:bodyPr/>
        <a:lstStyle/>
        <a:p>
          <a:endParaRPr lang="en-US"/>
        </a:p>
      </dgm:t>
    </dgm:pt>
    <dgm:pt modelId="{451CEB96-A2CC-4C76-93A4-955708BF5532}">
      <dgm:prSet/>
      <dgm:spPr/>
      <dgm:t>
        <a:bodyPr/>
        <a:lstStyle/>
        <a:p>
          <a:r>
            <a:rPr lang="en-GB"/>
            <a:t>Strategic planning </a:t>
          </a:r>
          <a:endParaRPr lang="en-US"/>
        </a:p>
      </dgm:t>
    </dgm:pt>
    <dgm:pt modelId="{D057260C-3B11-4937-962E-1B6CF05E42B9}" type="parTrans" cxnId="{98B754F7-1517-447E-A940-661D5E21ACA1}">
      <dgm:prSet/>
      <dgm:spPr/>
      <dgm:t>
        <a:bodyPr/>
        <a:lstStyle/>
        <a:p>
          <a:endParaRPr lang="en-US"/>
        </a:p>
      </dgm:t>
    </dgm:pt>
    <dgm:pt modelId="{4D958053-DACB-4DFF-A030-8C41B3572F8D}" type="sibTrans" cxnId="{98B754F7-1517-447E-A940-661D5E21ACA1}">
      <dgm:prSet/>
      <dgm:spPr/>
      <dgm:t>
        <a:bodyPr/>
        <a:lstStyle/>
        <a:p>
          <a:endParaRPr lang="en-US"/>
        </a:p>
      </dgm:t>
    </dgm:pt>
    <dgm:pt modelId="{5A528B93-F909-472E-A031-69FFBB36B153}">
      <dgm:prSet/>
      <dgm:spPr/>
      <dgm:t>
        <a:bodyPr/>
        <a:lstStyle/>
        <a:p>
          <a:r>
            <a:rPr lang="en-GB"/>
            <a:t>Coaching and mentoring </a:t>
          </a:r>
          <a:endParaRPr lang="en-US"/>
        </a:p>
      </dgm:t>
    </dgm:pt>
    <dgm:pt modelId="{050C33F2-07CF-42C2-A70B-438661D4273B}" type="parTrans" cxnId="{DB7012F3-A5FF-4EB8-AE58-A1AEA80ECE40}">
      <dgm:prSet/>
      <dgm:spPr/>
      <dgm:t>
        <a:bodyPr/>
        <a:lstStyle/>
        <a:p>
          <a:endParaRPr lang="en-US"/>
        </a:p>
      </dgm:t>
    </dgm:pt>
    <dgm:pt modelId="{9D318E35-F311-417D-B01A-04F0D2E610E1}" type="sibTrans" cxnId="{DB7012F3-A5FF-4EB8-AE58-A1AEA80ECE40}">
      <dgm:prSet/>
      <dgm:spPr/>
      <dgm:t>
        <a:bodyPr/>
        <a:lstStyle/>
        <a:p>
          <a:endParaRPr lang="en-US"/>
        </a:p>
      </dgm:t>
    </dgm:pt>
    <dgm:pt modelId="{212C1137-8FE9-4EC7-B45F-051920A44AB6}">
      <dgm:prSet/>
      <dgm:spPr/>
      <dgm:t>
        <a:bodyPr/>
        <a:lstStyle/>
        <a:p>
          <a:r>
            <a:rPr lang="en-GB"/>
            <a:t>Finance </a:t>
          </a:r>
          <a:endParaRPr lang="en-US"/>
        </a:p>
      </dgm:t>
    </dgm:pt>
    <dgm:pt modelId="{2F862D0F-6F4A-4699-9A97-67C0FB5C6471}" type="parTrans" cxnId="{D6CC5480-0442-4C3F-9E09-CA3754A74A02}">
      <dgm:prSet/>
      <dgm:spPr/>
      <dgm:t>
        <a:bodyPr/>
        <a:lstStyle/>
        <a:p>
          <a:endParaRPr lang="en-US"/>
        </a:p>
      </dgm:t>
    </dgm:pt>
    <dgm:pt modelId="{2AF137C7-889A-4E11-8EA6-8D256473E974}" type="sibTrans" cxnId="{D6CC5480-0442-4C3F-9E09-CA3754A74A02}">
      <dgm:prSet/>
      <dgm:spPr/>
      <dgm:t>
        <a:bodyPr/>
        <a:lstStyle/>
        <a:p>
          <a:endParaRPr lang="en-US"/>
        </a:p>
      </dgm:t>
    </dgm:pt>
    <dgm:pt modelId="{887F0AF2-956E-4B43-9975-582CD2C4E53F}">
      <dgm:prSet/>
      <dgm:spPr/>
      <dgm:t>
        <a:bodyPr/>
        <a:lstStyle/>
        <a:p>
          <a:r>
            <a:rPr lang="en-GB"/>
            <a:t>Leadership styles </a:t>
          </a:r>
          <a:endParaRPr lang="en-US"/>
        </a:p>
      </dgm:t>
    </dgm:pt>
    <dgm:pt modelId="{BEACD680-B87E-46DA-A2A9-E19ABE4C8A89}" type="parTrans" cxnId="{3C7A3EB1-4141-41C3-B521-70331EB1AD7F}">
      <dgm:prSet/>
      <dgm:spPr/>
      <dgm:t>
        <a:bodyPr/>
        <a:lstStyle/>
        <a:p>
          <a:endParaRPr lang="en-US"/>
        </a:p>
      </dgm:t>
    </dgm:pt>
    <dgm:pt modelId="{94ACE9E3-CFE5-4AC3-8015-74EBD0915946}" type="sibTrans" cxnId="{3C7A3EB1-4141-41C3-B521-70331EB1AD7F}">
      <dgm:prSet/>
      <dgm:spPr/>
      <dgm:t>
        <a:bodyPr/>
        <a:lstStyle/>
        <a:p>
          <a:endParaRPr lang="en-US"/>
        </a:p>
      </dgm:t>
    </dgm:pt>
    <dgm:pt modelId="{5A05444D-1560-4684-8F47-6C776A1F20FE}" type="pres">
      <dgm:prSet presAssocID="{87AE3B46-1A03-4945-9B4D-59F5659907AA}" presName="Name0" presStyleCnt="0">
        <dgm:presLayoutVars>
          <dgm:dir/>
          <dgm:animLvl val="lvl"/>
          <dgm:resizeHandles val="exact"/>
        </dgm:presLayoutVars>
      </dgm:prSet>
      <dgm:spPr/>
    </dgm:pt>
    <dgm:pt modelId="{B38BF123-F02B-4B2A-A050-98A78370487A}" type="pres">
      <dgm:prSet presAssocID="{ABC1C1D2-8B4D-43AC-A3DC-9734AB91405E}" presName="linNode" presStyleCnt="0"/>
      <dgm:spPr/>
    </dgm:pt>
    <dgm:pt modelId="{6D812AEB-EA91-4412-A685-740CA88734AA}" type="pres">
      <dgm:prSet presAssocID="{ABC1C1D2-8B4D-43AC-A3DC-9734AB91405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BFFB6EE4-E54F-4B66-A99D-4A91C333008D}" type="pres">
      <dgm:prSet presAssocID="{492A6143-5B8A-47CB-BEFF-CACDB7C15E98}" presName="sp" presStyleCnt="0"/>
      <dgm:spPr/>
    </dgm:pt>
    <dgm:pt modelId="{AC7D0F6D-0CCE-41AB-A6D2-9BA877ED34C3}" type="pres">
      <dgm:prSet presAssocID="{451CEB96-A2CC-4C76-93A4-955708BF5532}" presName="linNode" presStyleCnt="0"/>
      <dgm:spPr/>
    </dgm:pt>
    <dgm:pt modelId="{FD041C0C-2130-423E-8297-6AEE2B38246B}" type="pres">
      <dgm:prSet presAssocID="{451CEB96-A2CC-4C76-93A4-955708BF553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EB6C3B1F-3335-4FC6-9F69-65ACCFEBD4C5}" type="pres">
      <dgm:prSet presAssocID="{4D958053-DACB-4DFF-A030-8C41B3572F8D}" presName="sp" presStyleCnt="0"/>
      <dgm:spPr/>
    </dgm:pt>
    <dgm:pt modelId="{9865F7CF-E7E6-46B9-A302-D6C03CDE0A61}" type="pres">
      <dgm:prSet presAssocID="{5A528B93-F909-472E-A031-69FFBB36B153}" presName="linNode" presStyleCnt="0"/>
      <dgm:spPr/>
    </dgm:pt>
    <dgm:pt modelId="{193A5648-F3F6-4542-BA99-B19D25F9F51D}" type="pres">
      <dgm:prSet presAssocID="{5A528B93-F909-472E-A031-69FFBB36B153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1555CD5C-3606-48BF-9BCA-3C25D427B1B3}" type="pres">
      <dgm:prSet presAssocID="{9D318E35-F311-417D-B01A-04F0D2E610E1}" presName="sp" presStyleCnt="0"/>
      <dgm:spPr/>
    </dgm:pt>
    <dgm:pt modelId="{09E5975E-DBE6-46DD-83BE-EF731A368FB3}" type="pres">
      <dgm:prSet presAssocID="{212C1137-8FE9-4EC7-B45F-051920A44AB6}" presName="linNode" presStyleCnt="0"/>
      <dgm:spPr/>
    </dgm:pt>
    <dgm:pt modelId="{0ACF5838-9491-4423-8F97-4FCDA8D2F99F}" type="pres">
      <dgm:prSet presAssocID="{212C1137-8FE9-4EC7-B45F-051920A44AB6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69CA1E1D-2710-4C3B-8A96-175730645F04}" type="pres">
      <dgm:prSet presAssocID="{2AF137C7-889A-4E11-8EA6-8D256473E974}" presName="sp" presStyleCnt="0"/>
      <dgm:spPr/>
    </dgm:pt>
    <dgm:pt modelId="{781F0768-004B-4E6C-9E55-4F6D66E45307}" type="pres">
      <dgm:prSet presAssocID="{887F0AF2-956E-4B43-9975-582CD2C4E53F}" presName="linNode" presStyleCnt="0"/>
      <dgm:spPr/>
    </dgm:pt>
    <dgm:pt modelId="{B0E62B02-62EC-4EDE-B145-15797A47DC43}" type="pres">
      <dgm:prSet presAssocID="{887F0AF2-956E-4B43-9975-582CD2C4E53F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09512202-336E-4B4F-BD05-C54248CF389D}" type="presOf" srcId="{5A528B93-F909-472E-A031-69FFBB36B153}" destId="{193A5648-F3F6-4542-BA99-B19D25F9F51D}" srcOrd="0" destOrd="0" presId="urn:microsoft.com/office/officeart/2005/8/layout/vList5"/>
    <dgm:cxn modelId="{A0DC001F-05BA-4122-9641-AC208D00F27C}" type="presOf" srcId="{87AE3B46-1A03-4945-9B4D-59F5659907AA}" destId="{5A05444D-1560-4684-8F47-6C776A1F20FE}" srcOrd="0" destOrd="0" presId="urn:microsoft.com/office/officeart/2005/8/layout/vList5"/>
    <dgm:cxn modelId="{A4903D28-A94A-4F03-B54E-A16D9FC84025}" type="presOf" srcId="{451CEB96-A2CC-4C76-93A4-955708BF5532}" destId="{FD041C0C-2130-423E-8297-6AEE2B38246B}" srcOrd="0" destOrd="0" presId="urn:microsoft.com/office/officeart/2005/8/layout/vList5"/>
    <dgm:cxn modelId="{DCC7E963-88F0-4FD3-9CC1-F89106A12B6D}" type="presOf" srcId="{ABC1C1D2-8B4D-43AC-A3DC-9734AB91405E}" destId="{6D812AEB-EA91-4412-A685-740CA88734AA}" srcOrd="0" destOrd="0" presId="urn:microsoft.com/office/officeart/2005/8/layout/vList5"/>
    <dgm:cxn modelId="{D6CC5480-0442-4C3F-9E09-CA3754A74A02}" srcId="{87AE3B46-1A03-4945-9B4D-59F5659907AA}" destId="{212C1137-8FE9-4EC7-B45F-051920A44AB6}" srcOrd="3" destOrd="0" parTransId="{2F862D0F-6F4A-4699-9A97-67C0FB5C6471}" sibTransId="{2AF137C7-889A-4E11-8EA6-8D256473E974}"/>
    <dgm:cxn modelId="{61FCEF86-3D18-4252-A866-C75F12C19E59}" srcId="{87AE3B46-1A03-4945-9B4D-59F5659907AA}" destId="{ABC1C1D2-8B4D-43AC-A3DC-9734AB91405E}" srcOrd="0" destOrd="0" parTransId="{D2CDB831-C35D-4033-8835-95E494E3B9BD}" sibTransId="{492A6143-5B8A-47CB-BEFF-CACDB7C15E98}"/>
    <dgm:cxn modelId="{DF850CA0-B7CC-45B4-8A0E-3766A8F02BDF}" type="presOf" srcId="{887F0AF2-956E-4B43-9975-582CD2C4E53F}" destId="{B0E62B02-62EC-4EDE-B145-15797A47DC43}" srcOrd="0" destOrd="0" presId="urn:microsoft.com/office/officeart/2005/8/layout/vList5"/>
    <dgm:cxn modelId="{688C3AAE-4902-4F08-BBAD-2D1247E4D23A}" type="presOf" srcId="{212C1137-8FE9-4EC7-B45F-051920A44AB6}" destId="{0ACF5838-9491-4423-8F97-4FCDA8D2F99F}" srcOrd="0" destOrd="0" presId="urn:microsoft.com/office/officeart/2005/8/layout/vList5"/>
    <dgm:cxn modelId="{3C7A3EB1-4141-41C3-B521-70331EB1AD7F}" srcId="{87AE3B46-1A03-4945-9B4D-59F5659907AA}" destId="{887F0AF2-956E-4B43-9975-582CD2C4E53F}" srcOrd="4" destOrd="0" parTransId="{BEACD680-B87E-46DA-A2A9-E19ABE4C8A89}" sibTransId="{94ACE9E3-CFE5-4AC3-8015-74EBD0915946}"/>
    <dgm:cxn modelId="{DB7012F3-A5FF-4EB8-AE58-A1AEA80ECE40}" srcId="{87AE3B46-1A03-4945-9B4D-59F5659907AA}" destId="{5A528B93-F909-472E-A031-69FFBB36B153}" srcOrd="2" destOrd="0" parTransId="{050C33F2-07CF-42C2-A70B-438661D4273B}" sibTransId="{9D318E35-F311-417D-B01A-04F0D2E610E1}"/>
    <dgm:cxn modelId="{98B754F7-1517-447E-A940-661D5E21ACA1}" srcId="{87AE3B46-1A03-4945-9B4D-59F5659907AA}" destId="{451CEB96-A2CC-4C76-93A4-955708BF5532}" srcOrd="1" destOrd="0" parTransId="{D057260C-3B11-4937-962E-1B6CF05E42B9}" sibTransId="{4D958053-DACB-4DFF-A030-8C41B3572F8D}"/>
    <dgm:cxn modelId="{775B775C-053E-442A-B702-455055DC762E}" type="presParOf" srcId="{5A05444D-1560-4684-8F47-6C776A1F20FE}" destId="{B38BF123-F02B-4B2A-A050-98A78370487A}" srcOrd="0" destOrd="0" presId="urn:microsoft.com/office/officeart/2005/8/layout/vList5"/>
    <dgm:cxn modelId="{4CC65629-FCA8-4745-8B3E-44526F7A331D}" type="presParOf" srcId="{B38BF123-F02B-4B2A-A050-98A78370487A}" destId="{6D812AEB-EA91-4412-A685-740CA88734AA}" srcOrd="0" destOrd="0" presId="urn:microsoft.com/office/officeart/2005/8/layout/vList5"/>
    <dgm:cxn modelId="{5551FF7F-EB6E-4FF5-B869-1E2BF36A6B67}" type="presParOf" srcId="{5A05444D-1560-4684-8F47-6C776A1F20FE}" destId="{BFFB6EE4-E54F-4B66-A99D-4A91C333008D}" srcOrd="1" destOrd="0" presId="urn:microsoft.com/office/officeart/2005/8/layout/vList5"/>
    <dgm:cxn modelId="{8342EFB5-104E-46B0-A455-DFD39402D35A}" type="presParOf" srcId="{5A05444D-1560-4684-8F47-6C776A1F20FE}" destId="{AC7D0F6D-0CCE-41AB-A6D2-9BA877ED34C3}" srcOrd="2" destOrd="0" presId="urn:microsoft.com/office/officeart/2005/8/layout/vList5"/>
    <dgm:cxn modelId="{867F2878-CFD2-4E50-87A8-537CFD8FB873}" type="presParOf" srcId="{AC7D0F6D-0CCE-41AB-A6D2-9BA877ED34C3}" destId="{FD041C0C-2130-423E-8297-6AEE2B38246B}" srcOrd="0" destOrd="0" presId="urn:microsoft.com/office/officeart/2005/8/layout/vList5"/>
    <dgm:cxn modelId="{D85AB0C1-90F0-4A10-BBF5-671839EC324F}" type="presParOf" srcId="{5A05444D-1560-4684-8F47-6C776A1F20FE}" destId="{EB6C3B1F-3335-4FC6-9F69-65ACCFEBD4C5}" srcOrd="3" destOrd="0" presId="urn:microsoft.com/office/officeart/2005/8/layout/vList5"/>
    <dgm:cxn modelId="{E985D211-2B4F-42BE-8B67-E631EF35664E}" type="presParOf" srcId="{5A05444D-1560-4684-8F47-6C776A1F20FE}" destId="{9865F7CF-E7E6-46B9-A302-D6C03CDE0A61}" srcOrd="4" destOrd="0" presId="urn:microsoft.com/office/officeart/2005/8/layout/vList5"/>
    <dgm:cxn modelId="{CFFAAE59-5D46-45E5-BC0B-768283CEA247}" type="presParOf" srcId="{9865F7CF-E7E6-46B9-A302-D6C03CDE0A61}" destId="{193A5648-F3F6-4542-BA99-B19D25F9F51D}" srcOrd="0" destOrd="0" presId="urn:microsoft.com/office/officeart/2005/8/layout/vList5"/>
    <dgm:cxn modelId="{C0DB1A2E-2CAA-4A7D-A9C6-FE1A2C44269F}" type="presParOf" srcId="{5A05444D-1560-4684-8F47-6C776A1F20FE}" destId="{1555CD5C-3606-48BF-9BCA-3C25D427B1B3}" srcOrd="5" destOrd="0" presId="urn:microsoft.com/office/officeart/2005/8/layout/vList5"/>
    <dgm:cxn modelId="{E2A0287A-9B9F-4C0A-BF53-2957D4A498ED}" type="presParOf" srcId="{5A05444D-1560-4684-8F47-6C776A1F20FE}" destId="{09E5975E-DBE6-46DD-83BE-EF731A368FB3}" srcOrd="6" destOrd="0" presId="urn:microsoft.com/office/officeart/2005/8/layout/vList5"/>
    <dgm:cxn modelId="{D7DC3F15-6657-4C32-9088-5E8537E0AA71}" type="presParOf" srcId="{09E5975E-DBE6-46DD-83BE-EF731A368FB3}" destId="{0ACF5838-9491-4423-8F97-4FCDA8D2F99F}" srcOrd="0" destOrd="0" presId="urn:microsoft.com/office/officeart/2005/8/layout/vList5"/>
    <dgm:cxn modelId="{42A09E32-F215-4328-85BA-DFB6164ABF9E}" type="presParOf" srcId="{5A05444D-1560-4684-8F47-6C776A1F20FE}" destId="{69CA1E1D-2710-4C3B-8A96-175730645F04}" srcOrd="7" destOrd="0" presId="urn:microsoft.com/office/officeart/2005/8/layout/vList5"/>
    <dgm:cxn modelId="{D48C46BB-0D26-464E-A480-24314D88E14A}" type="presParOf" srcId="{5A05444D-1560-4684-8F47-6C776A1F20FE}" destId="{781F0768-004B-4E6C-9E55-4F6D66E45307}" srcOrd="8" destOrd="0" presId="urn:microsoft.com/office/officeart/2005/8/layout/vList5"/>
    <dgm:cxn modelId="{C4FD64D9-5AAD-4FDD-BE3A-E3A08380122B}" type="presParOf" srcId="{781F0768-004B-4E6C-9E55-4F6D66E45307}" destId="{B0E62B02-62EC-4EDE-B145-15797A47DC4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BF63BDE-329A-446F-87F9-E4220FC33F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82511B-6420-4D33-9C0C-013B9D23019C}">
      <dgm:prSet/>
      <dgm:spPr/>
      <dgm:t>
        <a:bodyPr/>
        <a:lstStyle/>
        <a:p>
          <a:r>
            <a:rPr lang="en-GB"/>
            <a:t>Strategy : Understood  Strategic planning better </a:t>
          </a:r>
          <a:endParaRPr lang="en-US"/>
        </a:p>
      </dgm:t>
    </dgm:pt>
    <dgm:pt modelId="{50E694C5-8D80-49BF-99B0-17D4909E9640}" type="parTrans" cxnId="{EF91C5CB-3239-4B21-8E89-3A6E211D5BB4}">
      <dgm:prSet/>
      <dgm:spPr/>
      <dgm:t>
        <a:bodyPr/>
        <a:lstStyle/>
        <a:p>
          <a:endParaRPr lang="en-US"/>
        </a:p>
      </dgm:t>
    </dgm:pt>
    <dgm:pt modelId="{E60AA8DC-5095-44BD-8841-8F3832A17C59}" type="sibTrans" cxnId="{EF91C5CB-3239-4B21-8E89-3A6E211D5BB4}">
      <dgm:prSet/>
      <dgm:spPr/>
      <dgm:t>
        <a:bodyPr/>
        <a:lstStyle/>
        <a:p>
          <a:endParaRPr lang="en-US"/>
        </a:p>
      </dgm:t>
    </dgm:pt>
    <dgm:pt modelId="{FDEE2A3D-699E-4531-AEB7-62DF54F90544}">
      <dgm:prSet/>
      <dgm:spPr/>
      <dgm:t>
        <a:bodyPr/>
        <a:lstStyle/>
        <a:p>
          <a:r>
            <a:rPr lang="en-GB"/>
            <a:t>Finance : Improved basic knowledge and understanding of practice finance better </a:t>
          </a:r>
          <a:endParaRPr lang="en-US"/>
        </a:p>
      </dgm:t>
    </dgm:pt>
    <dgm:pt modelId="{AFBFE636-1F82-4F2A-ADE5-6B97D4FAED39}" type="parTrans" cxnId="{C2308DEC-11C8-4FEE-8448-E4F8649EBB78}">
      <dgm:prSet/>
      <dgm:spPr/>
      <dgm:t>
        <a:bodyPr/>
        <a:lstStyle/>
        <a:p>
          <a:endParaRPr lang="en-US"/>
        </a:p>
      </dgm:t>
    </dgm:pt>
    <dgm:pt modelId="{C27E1083-FD70-4EB6-B13E-5FD24CD6F0D4}" type="sibTrans" cxnId="{C2308DEC-11C8-4FEE-8448-E4F8649EBB78}">
      <dgm:prSet/>
      <dgm:spPr/>
      <dgm:t>
        <a:bodyPr/>
        <a:lstStyle/>
        <a:p>
          <a:endParaRPr lang="en-US"/>
        </a:p>
      </dgm:t>
    </dgm:pt>
    <dgm:pt modelId="{7E778027-0E88-46C8-9E0D-7463F886B657}">
      <dgm:prSet/>
      <dgm:spPr/>
      <dgm:t>
        <a:bodyPr/>
        <a:lstStyle/>
        <a:p>
          <a:r>
            <a:rPr lang="en-GB"/>
            <a:t>Cashflow </a:t>
          </a:r>
          <a:endParaRPr lang="en-US"/>
        </a:p>
      </dgm:t>
    </dgm:pt>
    <dgm:pt modelId="{7017177E-7F01-4096-A2EA-2032ACA1F136}" type="parTrans" cxnId="{B0BDBC86-883A-4A95-9E7C-A949A25CA485}">
      <dgm:prSet/>
      <dgm:spPr/>
      <dgm:t>
        <a:bodyPr/>
        <a:lstStyle/>
        <a:p>
          <a:endParaRPr lang="en-US"/>
        </a:p>
      </dgm:t>
    </dgm:pt>
    <dgm:pt modelId="{F3EB8635-B3AC-468C-9FB6-216DCE514A6B}" type="sibTrans" cxnId="{B0BDBC86-883A-4A95-9E7C-A949A25CA485}">
      <dgm:prSet/>
      <dgm:spPr/>
      <dgm:t>
        <a:bodyPr/>
        <a:lstStyle/>
        <a:p>
          <a:endParaRPr lang="en-US"/>
        </a:p>
      </dgm:t>
    </dgm:pt>
    <dgm:pt modelId="{DF7C300B-399C-4455-B111-BBFD9D05F886}">
      <dgm:prSet/>
      <dgm:spPr/>
      <dgm:t>
        <a:bodyPr/>
        <a:lstStyle/>
        <a:p>
          <a:r>
            <a:rPr lang="en-GB"/>
            <a:t>Budgeting </a:t>
          </a:r>
          <a:endParaRPr lang="en-US"/>
        </a:p>
      </dgm:t>
    </dgm:pt>
    <dgm:pt modelId="{C0B2B2DC-535B-4F0C-9FE4-DE7A6A060E7A}" type="parTrans" cxnId="{BB3AAC87-742E-41E5-B8F0-D9F5EE1BCC71}">
      <dgm:prSet/>
      <dgm:spPr/>
      <dgm:t>
        <a:bodyPr/>
        <a:lstStyle/>
        <a:p>
          <a:endParaRPr lang="en-US"/>
        </a:p>
      </dgm:t>
    </dgm:pt>
    <dgm:pt modelId="{C44A5547-C32C-409F-940D-4CC7B33380E8}" type="sibTrans" cxnId="{BB3AAC87-742E-41E5-B8F0-D9F5EE1BCC71}">
      <dgm:prSet/>
      <dgm:spPr/>
      <dgm:t>
        <a:bodyPr/>
        <a:lstStyle/>
        <a:p>
          <a:endParaRPr lang="en-US"/>
        </a:p>
      </dgm:t>
    </dgm:pt>
    <dgm:pt modelId="{A9A428BD-42D6-426C-A10E-B2CAF586BD59}">
      <dgm:prSet/>
      <dgm:spPr/>
      <dgm:t>
        <a:bodyPr/>
        <a:lstStyle/>
        <a:p>
          <a:r>
            <a:rPr lang="en-GB"/>
            <a:t>Leadership Styles :Overview of different models and self -assessment </a:t>
          </a:r>
          <a:endParaRPr lang="en-US"/>
        </a:p>
      </dgm:t>
    </dgm:pt>
    <dgm:pt modelId="{12F82625-978C-4C60-92A2-E6C095F6E029}" type="parTrans" cxnId="{07A39FAB-00CB-465F-8E0A-1FEEE1EA454F}">
      <dgm:prSet/>
      <dgm:spPr/>
      <dgm:t>
        <a:bodyPr/>
        <a:lstStyle/>
        <a:p>
          <a:endParaRPr lang="en-US"/>
        </a:p>
      </dgm:t>
    </dgm:pt>
    <dgm:pt modelId="{AE262C45-A81A-4354-A893-C0AD898ED3F5}" type="sibTrans" cxnId="{07A39FAB-00CB-465F-8E0A-1FEEE1EA454F}">
      <dgm:prSet/>
      <dgm:spPr/>
      <dgm:t>
        <a:bodyPr/>
        <a:lstStyle/>
        <a:p>
          <a:endParaRPr lang="en-US"/>
        </a:p>
      </dgm:t>
    </dgm:pt>
    <dgm:pt modelId="{ED9C95F3-A515-47C8-9AAA-2FEE44B8C08D}">
      <dgm:prSet/>
      <dgm:spPr/>
      <dgm:t>
        <a:bodyPr/>
        <a:lstStyle/>
        <a:p>
          <a:r>
            <a:rPr lang="en-GB"/>
            <a:t>Coaching and Mentoring : Understand the difference between coaching and Mentoring </a:t>
          </a:r>
          <a:endParaRPr lang="en-US"/>
        </a:p>
      </dgm:t>
    </dgm:pt>
    <dgm:pt modelId="{72C00E6A-F8AE-431C-8944-89F998431F07}" type="parTrans" cxnId="{DE4042F3-E1FE-4DAF-BCCA-6EBE826BA097}">
      <dgm:prSet/>
      <dgm:spPr/>
      <dgm:t>
        <a:bodyPr/>
        <a:lstStyle/>
        <a:p>
          <a:endParaRPr lang="en-US"/>
        </a:p>
      </dgm:t>
    </dgm:pt>
    <dgm:pt modelId="{399670CD-3F27-40E8-BCE7-717EDB6FFDED}" type="sibTrans" cxnId="{DE4042F3-E1FE-4DAF-BCCA-6EBE826BA097}">
      <dgm:prSet/>
      <dgm:spPr/>
      <dgm:t>
        <a:bodyPr/>
        <a:lstStyle/>
        <a:p>
          <a:endParaRPr lang="en-US"/>
        </a:p>
      </dgm:t>
    </dgm:pt>
    <dgm:pt modelId="{0B4F6DF3-3C7F-4F3F-9F0C-1DBF3A041191}">
      <dgm:prSet/>
      <dgm:spPr/>
      <dgm:t>
        <a:bodyPr/>
        <a:lstStyle/>
        <a:p>
          <a:r>
            <a:rPr lang="en-GB"/>
            <a:t>Governance and Risk Management </a:t>
          </a:r>
          <a:endParaRPr lang="en-US"/>
        </a:p>
      </dgm:t>
    </dgm:pt>
    <dgm:pt modelId="{C3037D71-4BF9-4B01-992C-F0ECC5ECEE9C}" type="parTrans" cxnId="{D5167D5D-AC99-49A2-BAC7-949E58DB5FF6}">
      <dgm:prSet/>
      <dgm:spPr/>
      <dgm:t>
        <a:bodyPr/>
        <a:lstStyle/>
        <a:p>
          <a:endParaRPr lang="en-US"/>
        </a:p>
      </dgm:t>
    </dgm:pt>
    <dgm:pt modelId="{59D17343-5177-4266-854C-2447E8643316}" type="sibTrans" cxnId="{D5167D5D-AC99-49A2-BAC7-949E58DB5FF6}">
      <dgm:prSet/>
      <dgm:spPr/>
      <dgm:t>
        <a:bodyPr/>
        <a:lstStyle/>
        <a:p>
          <a:endParaRPr lang="en-US"/>
        </a:p>
      </dgm:t>
    </dgm:pt>
    <dgm:pt modelId="{69CD196F-A5EA-44D5-AB06-15EFEB4090BE}" type="pres">
      <dgm:prSet presAssocID="{0BF63BDE-329A-446F-87F9-E4220FC33F91}" presName="linear" presStyleCnt="0">
        <dgm:presLayoutVars>
          <dgm:animLvl val="lvl"/>
          <dgm:resizeHandles val="exact"/>
        </dgm:presLayoutVars>
      </dgm:prSet>
      <dgm:spPr/>
    </dgm:pt>
    <dgm:pt modelId="{6D346F82-A252-4444-A4B5-6FB7ACCA85C9}" type="pres">
      <dgm:prSet presAssocID="{F282511B-6420-4D33-9C0C-013B9D23019C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D90B3579-0775-4ADB-91FF-0C03C5589432}" type="pres">
      <dgm:prSet presAssocID="{E60AA8DC-5095-44BD-8841-8F3832A17C59}" presName="spacer" presStyleCnt="0"/>
      <dgm:spPr/>
    </dgm:pt>
    <dgm:pt modelId="{3D84BE82-42CA-4B61-B17D-B335B7323BD1}" type="pres">
      <dgm:prSet presAssocID="{FDEE2A3D-699E-4531-AEB7-62DF54F90544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A87BDAB-616F-4C50-AC45-2F341CCC98E0}" type="pres">
      <dgm:prSet presAssocID="{C27E1083-FD70-4EB6-B13E-5FD24CD6F0D4}" presName="spacer" presStyleCnt="0"/>
      <dgm:spPr/>
    </dgm:pt>
    <dgm:pt modelId="{A5FB1F11-3F9B-4903-8135-2CACC2C58D08}" type="pres">
      <dgm:prSet presAssocID="{7E778027-0E88-46C8-9E0D-7463F886B65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7AC076B0-0054-4ADF-A58E-4136D76AB008}" type="pres">
      <dgm:prSet presAssocID="{F3EB8635-B3AC-468C-9FB6-216DCE514A6B}" presName="spacer" presStyleCnt="0"/>
      <dgm:spPr/>
    </dgm:pt>
    <dgm:pt modelId="{BEB2D0A2-A8B5-46E2-B10A-7321391469C0}" type="pres">
      <dgm:prSet presAssocID="{DF7C300B-399C-4455-B111-BBFD9D05F886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D5BBAE4-2E12-4618-9E6B-9D7DE500A44F}" type="pres">
      <dgm:prSet presAssocID="{C44A5547-C32C-409F-940D-4CC7B33380E8}" presName="spacer" presStyleCnt="0"/>
      <dgm:spPr/>
    </dgm:pt>
    <dgm:pt modelId="{520A50C5-579D-4349-9091-CC43A256E937}" type="pres">
      <dgm:prSet presAssocID="{A9A428BD-42D6-426C-A10E-B2CAF586BD59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F448183-921C-48AD-ACAA-B5E4CC004924}" type="pres">
      <dgm:prSet presAssocID="{AE262C45-A81A-4354-A893-C0AD898ED3F5}" presName="spacer" presStyleCnt="0"/>
      <dgm:spPr/>
    </dgm:pt>
    <dgm:pt modelId="{5CB8D732-E19A-47F5-B333-FBECF86A324A}" type="pres">
      <dgm:prSet presAssocID="{ED9C95F3-A515-47C8-9AAA-2FEE44B8C08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774DFE74-D98B-480F-BBC5-67B360A064E6}" type="pres">
      <dgm:prSet presAssocID="{399670CD-3F27-40E8-BCE7-717EDB6FFDED}" presName="spacer" presStyleCnt="0"/>
      <dgm:spPr/>
    </dgm:pt>
    <dgm:pt modelId="{6B9EC47F-891A-4F3C-B5EE-62449337A9D6}" type="pres">
      <dgm:prSet presAssocID="{0B4F6DF3-3C7F-4F3F-9F0C-1DBF3A041191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9026CE2F-1161-4BDE-8561-B36B3EB35468}" type="presOf" srcId="{7E778027-0E88-46C8-9E0D-7463F886B657}" destId="{A5FB1F11-3F9B-4903-8135-2CACC2C58D08}" srcOrd="0" destOrd="0" presId="urn:microsoft.com/office/officeart/2005/8/layout/vList2"/>
    <dgm:cxn modelId="{EFC0E75C-1EB3-4695-8A5D-B3E585CC1839}" type="presOf" srcId="{0BF63BDE-329A-446F-87F9-E4220FC33F91}" destId="{69CD196F-A5EA-44D5-AB06-15EFEB4090BE}" srcOrd="0" destOrd="0" presId="urn:microsoft.com/office/officeart/2005/8/layout/vList2"/>
    <dgm:cxn modelId="{D5167D5D-AC99-49A2-BAC7-949E58DB5FF6}" srcId="{0BF63BDE-329A-446F-87F9-E4220FC33F91}" destId="{0B4F6DF3-3C7F-4F3F-9F0C-1DBF3A041191}" srcOrd="6" destOrd="0" parTransId="{C3037D71-4BF9-4B01-992C-F0ECC5ECEE9C}" sibTransId="{59D17343-5177-4266-854C-2447E8643316}"/>
    <dgm:cxn modelId="{23B72768-B584-462D-A2DC-554D7D8E5F85}" type="presOf" srcId="{A9A428BD-42D6-426C-A10E-B2CAF586BD59}" destId="{520A50C5-579D-4349-9091-CC43A256E937}" srcOrd="0" destOrd="0" presId="urn:microsoft.com/office/officeart/2005/8/layout/vList2"/>
    <dgm:cxn modelId="{304B6B69-A943-4711-898A-2AB788828C85}" type="presOf" srcId="{F282511B-6420-4D33-9C0C-013B9D23019C}" destId="{6D346F82-A252-4444-A4B5-6FB7ACCA85C9}" srcOrd="0" destOrd="0" presId="urn:microsoft.com/office/officeart/2005/8/layout/vList2"/>
    <dgm:cxn modelId="{7E24814D-F9E1-4423-872D-B0E49781ABDC}" type="presOf" srcId="{DF7C300B-399C-4455-B111-BBFD9D05F886}" destId="{BEB2D0A2-A8B5-46E2-B10A-7321391469C0}" srcOrd="0" destOrd="0" presId="urn:microsoft.com/office/officeart/2005/8/layout/vList2"/>
    <dgm:cxn modelId="{B0BDBC86-883A-4A95-9E7C-A949A25CA485}" srcId="{0BF63BDE-329A-446F-87F9-E4220FC33F91}" destId="{7E778027-0E88-46C8-9E0D-7463F886B657}" srcOrd="2" destOrd="0" parTransId="{7017177E-7F01-4096-A2EA-2032ACA1F136}" sibTransId="{F3EB8635-B3AC-468C-9FB6-216DCE514A6B}"/>
    <dgm:cxn modelId="{999DDF86-DE92-48B2-9850-17CFC69822A0}" type="presOf" srcId="{FDEE2A3D-699E-4531-AEB7-62DF54F90544}" destId="{3D84BE82-42CA-4B61-B17D-B335B7323BD1}" srcOrd="0" destOrd="0" presId="urn:microsoft.com/office/officeart/2005/8/layout/vList2"/>
    <dgm:cxn modelId="{BB3AAC87-742E-41E5-B8F0-D9F5EE1BCC71}" srcId="{0BF63BDE-329A-446F-87F9-E4220FC33F91}" destId="{DF7C300B-399C-4455-B111-BBFD9D05F886}" srcOrd="3" destOrd="0" parTransId="{C0B2B2DC-535B-4F0C-9FE4-DE7A6A060E7A}" sibTransId="{C44A5547-C32C-409F-940D-4CC7B33380E8}"/>
    <dgm:cxn modelId="{07A39FAB-00CB-465F-8E0A-1FEEE1EA454F}" srcId="{0BF63BDE-329A-446F-87F9-E4220FC33F91}" destId="{A9A428BD-42D6-426C-A10E-B2CAF586BD59}" srcOrd="4" destOrd="0" parTransId="{12F82625-978C-4C60-92A2-E6C095F6E029}" sibTransId="{AE262C45-A81A-4354-A893-C0AD898ED3F5}"/>
    <dgm:cxn modelId="{EF91C5CB-3239-4B21-8E89-3A6E211D5BB4}" srcId="{0BF63BDE-329A-446F-87F9-E4220FC33F91}" destId="{F282511B-6420-4D33-9C0C-013B9D23019C}" srcOrd="0" destOrd="0" parTransId="{50E694C5-8D80-49BF-99B0-17D4909E9640}" sibTransId="{E60AA8DC-5095-44BD-8841-8F3832A17C59}"/>
    <dgm:cxn modelId="{C2308DEC-11C8-4FEE-8448-E4F8649EBB78}" srcId="{0BF63BDE-329A-446F-87F9-E4220FC33F91}" destId="{FDEE2A3D-699E-4531-AEB7-62DF54F90544}" srcOrd="1" destOrd="0" parTransId="{AFBFE636-1F82-4F2A-ADE5-6B97D4FAED39}" sibTransId="{C27E1083-FD70-4EB6-B13E-5FD24CD6F0D4}"/>
    <dgm:cxn modelId="{DE4042F3-E1FE-4DAF-BCCA-6EBE826BA097}" srcId="{0BF63BDE-329A-446F-87F9-E4220FC33F91}" destId="{ED9C95F3-A515-47C8-9AAA-2FEE44B8C08D}" srcOrd="5" destOrd="0" parTransId="{72C00E6A-F8AE-431C-8944-89F998431F07}" sibTransId="{399670CD-3F27-40E8-BCE7-717EDB6FFDED}"/>
    <dgm:cxn modelId="{08A3E9FC-CC09-48E3-83FE-71334916BFAD}" type="presOf" srcId="{0B4F6DF3-3C7F-4F3F-9F0C-1DBF3A041191}" destId="{6B9EC47F-891A-4F3C-B5EE-62449337A9D6}" srcOrd="0" destOrd="0" presId="urn:microsoft.com/office/officeart/2005/8/layout/vList2"/>
    <dgm:cxn modelId="{8715BBFF-22F6-4C84-B565-7DB14760CE92}" type="presOf" srcId="{ED9C95F3-A515-47C8-9AAA-2FEE44B8C08D}" destId="{5CB8D732-E19A-47F5-B333-FBECF86A324A}" srcOrd="0" destOrd="0" presId="urn:microsoft.com/office/officeart/2005/8/layout/vList2"/>
    <dgm:cxn modelId="{CB621AA8-02AB-4D80-9F69-E5080E98819D}" type="presParOf" srcId="{69CD196F-A5EA-44D5-AB06-15EFEB4090BE}" destId="{6D346F82-A252-4444-A4B5-6FB7ACCA85C9}" srcOrd="0" destOrd="0" presId="urn:microsoft.com/office/officeart/2005/8/layout/vList2"/>
    <dgm:cxn modelId="{865973AA-0228-4F67-9588-03DAE949D228}" type="presParOf" srcId="{69CD196F-A5EA-44D5-AB06-15EFEB4090BE}" destId="{D90B3579-0775-4ADB-91FF-0C03C5589432}" srcOrd="1" destOrd="0" presId="urn:microsoft.com/office/officeart/2005/8/layout/vList2"/>
    <dgm:cxn modelId="{303EC4B2-6AD0-4641-A95E-5AA802ECFC73}" type="presParOf" srcId="{69CD196F-A5EA-44D5-AB06-15EFEB4090BE}" destId="{3D84BE82-42CA-4B61-B17D-B335B7323BD1}" srcOrd="2" destOrd="0" presId="urn:microsoft.com/office/officeart/2005/8/layout/vList2"/>
    <dgm:cxn modelId="{8EC61F39-0AAA-4FAE-BED4-4EABE342E70A}" type="presParOf" srcId="{69CD196F-A5EA-44D5-AB06-15EFEB4090BE}" destId="{1A87BDAB-616F-4C50-AC45-2F341CCC98E0}" srcOrd="3" destOrd="0" presId="urn:microsoft.com/office/officeart/2005/8/layout/vList2"/>
    <dgm:cxn modelId="{B98C3114-2CA6-456C-81ED-784726B5B55C}" type="presParOf" srcId="{69CD196F-A5EA-44D5-AB06-15EFEB4090BE}" destId="{A5FB1F11-3F9B-4903-8135-2CACC2C58D08}" srcOrd="4" destOrd="0" presId="urn:microsoft.com/office/officeart/2005/8/layout/vList2"/>
    <dgm:cxn modelId="{03D88F0E-77AD-4B57-B9A6-D6393C548AD8}" type="presParOf" srcId="{69CD196F-A5EA-44D5-AB06-15EFEB4090BE}" destId="{7AC076B0-0054-4ADF-A58E-4136D76AB008}" srcOrd="5" destOrd="0" presId="urn:microsoft.com/office/officeart/2005/8/layout/vList2"/>
    <dgm:cxn modelId="{17F946D5-BB0C-4429-A472-F41517AEEF39}" type="presParOf" srcId="{69CD196F-A5EA-44D5-AB06-15EFEB4090BE}" destId="{BEB2D0A2-A8B5-46E2-B10A-7321391469C0}" srcOrd="6" destOrd="0" presId="urn:microsoft.com/office/officeart/2005/8/layout/vList2"/>
    <dgm:cxn modelId="{4888AA92-D9D2-4F90-BB30-509AEC4EE2D7}" type="presParOf" srcId="{69CD196F-A5EA-44D5-AB06-15EFEB4090BE}" destId="{4D5BBAE4-2E12-4618-9E6B-9D7DE500A44F}" srcOrd="7" destOrd="0" presId="urn:microsoft.com/office/officeart/2005/8/layout/vList2"/>
    <dgm:cxn modelId="{974752FF-1135-4F6F-88C3-895C632DBEA2}" type="presParOf" srcId="{69CD196F-A5EA-44D5-AB06-15EFEB4090BE}" destId="{520A50C5-579D-4349-9091-CC43A256E937}" srcOrd="8" destOrd="0" presId="urn:microsoft.com/office/officeart/2005/8/layout/vList2"/>
    <dgm:cxn modelId="{D3B8A7BC-36B6-4EBD-8B26-746DA3790C60}" type="presParOf" srcId="{69CD196F-A5EA-44D5-AB06-15EFEB4090BE}" destId="{CF448183-921C-48AD-ACAA-B5E4CC004924}" srcOrd="9" destOrd="0" presId="urn:microsoft.com/office/officeart/2005/8/layout/vList2"/>
    <dgm:cxn modelId="{AE6ABC58-1036-49FF-9A52-A1940B1903BF}" type="presParOf" srcId="{69CD196F-A5EA-44D5-AB06-15EFEB4090BE}" destId="{5CB8D732-E19A-47F5-B333-FBECF86A324A}" srcOrd="10" destOrd="0" presId="urn:microsoft.com/office/officeart/2005/8/layout/vList2"/>
    <dgm:cxn modelId="{A6062254-6B3C-45DE-825C-39B5BAEC392E}" type="presParOf" srcId="{69CD196F-A5EA-44D5-AB06-15EFEB4090BE}" destId="{774DFE74-D98B-480F-BBC5-67B360A064E6}" srcOrd="11" destOrd="0" presId="urn:microsoft.com/office/officeart/2005/8/layout/vList2"/>
    <dgm:cxn modelId="{8A6B9CA6-D2E6-4E42-A0FB-779C7297DFF5}" type="presParOf" srcId="{69CD196F-A5EA-44D5-AB06-15EFEB4090BE}" destId="{6B9EC47F-891A-4F3C-B5EE-62449337A9D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52ED696-4F24-4042-9C98-385C0D4949DD}" type="doc">
      <dgm:prSet loTypeId="urn:microsoft.com/office/officeart/2005/8/layout/default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603E327-63AB-4DA4-82F0-CC72C2D20A57}">
      <dgm:prSet/>
      <dgm:spPr/>
      <dgm:t>
        <a:bodyPr/>
        <a:lstStyle/>
        <a:p>
          <a:r>
            <a:rPr lang="en-US" dirty="0"/>
            <a:t>NB Medical</a:t>
          </a:r>
        </a:p>
      </dgm:t>
    </dgm:pt>
    <dgm:pt modelId="{E5BE790E-B5AE-43FB-B1E2-A4AAD6DCCDDD}" type="parTrans" cxnId="{FA84E7C7-72E3-4258-9CB4-C96916041B08}">
      <dgm:prSet/>
      <dgm:spPr/>
      <dgm:t>
        <a:bodyPr/>
        <a:lstStyle/>
        <a:p>
          <a:endParaRPr lang="en-US"/>
        </a:p>
      </dgm:t>
    </dgm:pt>
    <dgm:pt modelId="{6B9FF885-E012-4A47-A43B-C1A4AABBC9B4}" type="sibTrans" cxnId="{FA84E7C7-72E3-4258-9CB4-C96916041B08}">
      <dgm:prSet/>
      <dgm:spPr/>
      <dgm:t>
        <a:bodyPr/>
        <a:lstStyle/>
        <a:p>
          <a:endParaRPr lang="en-US"/>
        </a:p>
      </dgm:t>
    </dgm:pt>
    <dgm:pt modelId="{FBFE0C35-A25C-4787-8FA2-81D1FE57586E}">
      <dgm:prSet/>
      <dgm:spPr/>
      <dgm:t>
        <a:bodyPr/>
        <a:lstStyle/>
        <a:p>
          <a:r>
            <a:rPr lang="en-GB" dirty="0"/>
            <a:t>RCGP Podcast </a:t>
          </a:r>
          <a:endParaRPr lang="en-US" dirty="0"/>
        </a:p>
      </dgm:t>
    </dgm:pt>
    <dgm:pt modelId="{AD470DC7-5033-4971-8B66-F4675218FABB}" type="parTrans" cxnId="{F114733B-DB29-40C1-B7E0-7BCA0ECEBDBD}">
      <dgm:prSet/>
      <dgm:spPr/>
      <dgm:t>
        <a:bodyPr/>
        <a:lstStyle/>
        <a:p>
          <a:endParaRPr lang="en-US"/>
        </a:p>
      </dgm:t>
    </dgm:pt>
    <dgm:pt modelId="{C12C27CE-2324-4EEF-9FD7-A7AD4ED0CFC1}" type="sibTrans" cxnId="{F114733B-DB29-40C1-B7E0-7BCA0ECEBDBD}">
      <dgm:prSet/>
      <dgm:spPr/>
      <dgm:t>
        <a:bodyPr/>
        <a:lstStyle/>
        <a:p>
          <a:endParaRPr lang="en-US"/>
        </a:p>
      </dgm:t>
    </dgm:pt>
    <dgm:pt modelId="{FE7EF9EE-00C0-43D9-BAFD-7063E478E81D}">
      <dgm:prSet/>
      <dgm:spPr/>
      <dgm:t>
        <a:bodyPr/>
        <a:lstStyle/>
        <a:p>
          <a:r>
            <a:rPr lang="en-GB"/>
            <a:t>Talking General Practice </a:t>
          </a:r>
          <a:endParaRPr lang="en-US"/>
        </a:p>
      </dgm:t>
    </dgm:pt>
    <dgm:pt modelId="{D11D3279-E703-4818-B3CC-B030CED71FDC}" type="parTrans" cxnId="{71E46BE6-0E49-43F8-A1BA-85FD36D1B3DC}">
      <dgm:prSet/>
      <dgm:spPr/>
      <dgm:t>
        <a:bodyPr/>
        <a:lstStyle/>
        <a:p>
          <a:endParaRPr lang="en-US"/>
        </a:p>
      </dgm:t>
    </dgm:pt>
    <dgm:pt modelId="{5D54655F-535C-4CD7-A6CD-1D467B8B2C32}" type="sibTrans" cxnId="{71E46BE6-0E49-43F8-A1BA-85FD36D1B3DC}">
      <dgm:prSet/>
      <dgm:spPr/>
      <dgm:t>
        <a:bodyPr/>
        <a:lstStyle/>
        <a:p>
          <a:endParaRPr lang="en-US"/>
        </a:p>
      </dgm:t>
    </dgm:pt>
    <dgm:pt modelId="{810B5341-0C8A-431C-9DCA-14DF10A12142}">
      <dgm:prSet/>
      <dgm:spPr/>
      <dgm:t>
        <a:bodyPr/>
        <a:lstStyle/>
        <a:p>
          <a:r>
            <a:rPr lang="en-GB"/>
            <a:t>The General Practice Podcast </a:t>
          </a:r>
          <a:endParaRPr lang="en-US"/>
        </a:p>
      </dgm:t>
    </dgm:pt>
    <dgm:pt modelId="{9523910B-712D-46FA-B9DE-F2DB78D8C17F}" type="parTrans" cxnId="{286E44DB-FE9E-46B9-8143-81F955A9DBAE}">
      <dgm:prSet/>
      <dgm:spPr/>
      <dgm:t>
        <a:bodyPr/>
        <a:lstStyle/>
        <a:p>
          <a:endParaRPr lang="en-US"/>
        </a:p>
      </dgm:t>
    </dgm:pt>
    <dgm:pt modelId="{F041BCF4-7CE8-4467-B8DA-D7087004165C}" type="sibTrans" cxnId="{286E44DB-FE9E-46B9-8143-81F955A9DBAE}">
      <dgm:prSet/>
      <dgm:spPr/>
      <dgm:t>
        <a:bodyPr/>
        <a:lstStyle/>
        <a:p>
          <a:endParaRPr lang="en-US"/>
        </a:p>
      </dgm:t>
    </dgm:pt>
    <dgm:pt modelId="{22155D57-C32C-4252-9399-6A1C642F6105}">
      <dgm:prSet/>
      <dgm:spPr/>
      <dgm:t>
        <a:bodyPr/>
        <a:lstStyle/>
        <a:p>
          <a:r>
            <a:rPr lang="en-GB"/>
            <a:t>Primary Care Knowledge Boost </a:t>
          </a:r>
          <a:endParaRPr lang="en-US"/>
        </a:p>
      </dgm:t>
    </dgm:pt>
    <dgm:pt modelId="{A87D809B-0E1C-4EF0-B2D9-B0B189131F86}" type="parTrans" cxnId="{B35752FF-F63E-4028-AD60-9528C07647C2}">
      <dgm:prSet/>
      <dgm:spPr/>
      <dgm:t>
        <a:bodyPr/>
        <a:lstStyle/>
        <a:p>
          <a:endParaRPr lang="en-US"/>
        </a:p>
      </dgm:t>
    </dgm:pt>
    <dgm:pt modelId="{37A5049F-CE9A-458A-8768-67F775F6206C}" type="sibTrans" cxnId="{B35752FF-F63E-4028-AD60-9528C07647C2}">
      <dgm:prSet/>
      <dgm:spPr/>
      <dgm:t>
        <a:bodyPr/>
        <a:lstStyle/>
        <a:p>
          <a:endParaRPr lang="en-US"/>
        </a:p>
      </dgm:t>
    </dgm:pt>
    <dgm:pt modelId="{242D89DE-4A36-4957-80F4-2C5901B4747F}">
      <dgm:prSet/>
      <dgm:spPr/>
      <dgm:t>
        <a:bodyPr/>
        <a:lstStyle/>
        <a:p>
          <a:r>
            <a:rPr lang="en-GB" dirty="0"/>
            <a:t> BMJ Best Practice </a:t>
          </a:r>
          <a:endParaRPr lang="en-US" dirty="0"/>
        </a:p>
      </dgm:t>
    </dgm:pt>
    <dgm:pt modelId="{D6383412-511D-4670-8C3C-8A6A9EDF99B9}" type="parTrans" cxnId="{96FE82DA-01DF-4BED-9207-B23C2B4278FE}">
      <dgm:prSet/>
      <dgm:spPr/>
      <dgm:t>
        <a:bodyPr/>
        <a:lstStyle/>
        <a:p>
          <a:endParaRPr lang="en-US"/>
        </a:p>
      </dgm:t>
    </dgm:pt>
    <dgm:pt modelId="{8E8FE3BB-9F95-4BED-8446-81A5173E0692}" type="sibTrans" cxnId="{96FE82DA-01DF-4BED-9207-B23C2B4278FE}">
      <dgm:prSet/>
      <dgm:spPr/>
      <dgm:t>
        <a:bodyPr/>
        <a:lstStyle/>
        <a:p>
          <a:endParaRPr lang="en-US"/>
        </a:p>
      </dgm:t>
    </dgm:pt>
    <dgm:pt modelId="{FB909009-74B5-4079-AC9A-67103D0CC596}" type="pres">
      <dgm:prSet presAssocID="{352ED696-4F24-4042-9C98-385C0D4949DD}" presName="diagram" presStyleCnt="0">
        <dgm:presLayoutVars>
          <dgm:dir/>
          <dgm:resizeHandles val="exact"/>
        </dgm:presLayoutVars>
      </dgm:prSet>
      <dgm:spPr/>
    </dgm:pt>
    <dgm:pt modelId="{FE58DA8A-4E78-497A-93E3-1794BD5345F0}" type="pres">
      <dgm:prSet presAssocID="{1603E327-63AB-4DA4-82F0-CC72C2D20A57}" presName="node" presStyleLbl="node1" presStyleIdx="0" presStyleCnt="6" custLinFactNeighborY="2573">
        <dgm:presLayoutVars>
          <dgm:bulletEnabled val="1"/>
        </dgm:presLayoutVars>
      </dgm:prSet>
      <dgm:spPr/>
    </dgm:pt>
    <dgm:pt modelId="{DBE2F7B9-596A-4835-AACE-49726DA8CA37}" type="pres">
      <dgm:prSet presAssocID="{6B9FF885-E012-4A47-A43B-C1A4AABBC9B4}" presName="sibTrans" presStyleCnt="0"/>
      <dgm:spPr/>
    </dgm:pt>
    <dgm:pt modelId="{693689E2-E573-48F0-AC95-E8CEB15207A0}" type="pres">
      <dgm:prSet presAssocID="{FBFE0C35-A25C-4787-8FA2-81D1FE57586E}" presName="node" presStyleLbl="node1" presStyleIdx="1" presStyleCnt="6" custLinFactNeighborY="2573">
        <dgm:presLayoutVars>
          <dgm:bulletEnabled val="1"/>
        </dgm:presLayoutVars>
      </dgm:prSet>
      <dgm:spPr/>
    </dgm:pt>
    <dgm:pt modelId="{0C7EC559-5D06-4570-8351-04C637ADB6C0}" type="pres">
      <dgm:prSet presAssocID="{C12C27CE-2324-4EEF-9FD7-A7AD4ED0CFC1}" presName="sibTrans" presStyleCnt="0"/>
      <dgm:spPr/>
    </dgm:pt>
    <dgm:pt modelId="{64BC1138-764C-42CB-8C2C-86C7B20CE31D}" type="pres">
      <dgm:prSet presAssocID="{FE7EF9EE-00C0-43D9-BAFD-7063E478E81D}" presName="node" presStyleLbl="node1" presStyleIdx="2" presStyleCnt="6">
        <dgm:presLayoutVars>
          <dgm:bulletEnabled val="1"/>
        </dgm:presLayoutVars>
      </dgm:prSet>
      <dgm:spPr/>
    </dgm:pt>
    <dgm:pt modelId="{42AA187D-EE70-4EF0-8A1A-C2CB5BAB462E}" type="pres">
      <dgm:prSet presAssocID="{5D54655F-535C-4CD7-A6CD-1D467B8B2C32}" presName="sibTrans" presStyleCnt="0"/>
      <dgm:spPr/>
    </dgm:pt>
    <dgm:pt modelId="{7044757C-927B-4F04-984F-F7E41A69DEAA}" type="pres">
      <dgm:prSet presAssocID="{810B5341-0C8A-431C-9DCA-14DF10A12142}" presName="node" presStyleLbl="node1" presStyleIdx="3" presStyleCnt="6">
        <dgm:presLayoutVars>
          <dgm:bulletEnabled val="1"/>
        </dgm:presLayoutVars>
      </dgm:prSet>
      <dgm:spPr/>
    </dgm:pt>
    <dgm:pt modelId="{9603E3BA-AAC9-4F6B-A584-A9468E1137C4}" type="pres">
      <dgm:prSet presAssocID="{F041BCF4-7CE8-4467-B8DA-D7087004165C}" presName="sibTrans" presStyleCnt="0"/>
      <dgm:spPr/>
    </dgm:pt>
    <dgm:pt modelId="{938B73E7-7AE4-4B47-A21E-50420B328B19}" type="pres">
      <dgm:prSet presAssocID="{22155D57-C32C-4252-9399-6A1C642F6105}" presName="node" presStyleLbl="node1" presStyleIdx="4" presStyleCnt="6">
        <dgm:presLayoutVars>
          <dgm:bulletEnabled val="1"/>
        </dgm:presLayoutVars>
      </dgm:prSet>
      <dgm:spPr/>
    </dgm:pt>
    <dgm:pt modelId="{1329A557-DF7A-47E5-AAD6-A6A6D2AB5A80}" type="pres">
      <dgm:prSet presAssocID="{37A5049F-CE9A-458A-8768-67F775F6206C}" presName="sibTrans" presStyleCnt="0"/>
      <dgm:spPr/>
    </dgm:pt>
    <dgm:pt modelId="{0481B810-F7F4-489B-ACB2-6D58D5425A09}" type="pres">
      <dgm:prSet presAssocID="{242D89DE-4A36-4957-80F4-2C5901B4747F}" presName="node" presStyleLbl="node1" presStyleIdx="5" presStyleCnt="6">
        <dgm:presLayoutVars>
          <dgm:bulletEnabled val="1"/>
        </dgm:presLayoutVars>
      </dgm:prSet>
      <dgm:spPr/>
    </dgm:pt>
  </dgm:ptLst>
  <dgm:cxnLst>
    <dgm:cxn modelId="{5FDAAF01-98A6-44C2-B122-EA53D1295F8A}" type="presOf" srcId="{242D89DE-4A36-4957-80F4-2C5901B4747F}" destId="{0481B810-F7F4-489B-ACB2-6D58D5425A09}" srcOrd="0" destOrd="0" presId="urn:microsoft.com/office/officeart/2005/8/layout/default"/>
    <dgm:cxn modelId="{E2915A36-DBC8-4797-B8DA-281A94B3A4E2}" type="presOf" srcId="{352ED696-4F24-4042-9C98-385C0D4949DD}" destId="{FB909009-74B5-4079-AC9A-67103D0CC596}" srcOrd="0" destOrd="0" presId="urn:microsoft.com/office/officeart/2005/8/layout/default"/>
    <dgm:cxn modelId="{F114733B-DB29-40C1-B7E0-7BCA0ECEBDBD}" srcId="{352ED696-4F24-4042-9C98-385C0D4949DD}" destId="{FBFE0C35-A25C-4787-8FA2-81D1FE57586E}" srcOrd="1" destOrd="0" parTransId="{AD470DC7-5033-4971-8B66-F4675218FABB}" sibTransId="{C12C27CE-2324-4EEF-9FD7-A7AD4ED0CFC1}"/>
    <dgm:cxn modelId="{14702B76-6A49-46B6-9133-FCC4079759EC}" type="presOf" srcId="{FBFE0C35-A25C-4787-8FA2-81D1FE57586E}" destId="{693689E2-E573-48F0-AC95-E8CEB15207A0}" srcOrd="0" destOrd="0" presId="urn:microsoft.com/office/officeart/2005/8/layout/default"/>
    <dgm:cxn modelId="{D2E8A059-478D-4D20-B795-9585C3488A42}" type="presOf" srcId="{1603E327-63AB-4DA4-82F0-CC72C2D20A57}" destId="{FE58DA8A-4E78-497A-93E3-1794BD5345F0}" srcOrd="0" destOrd="0" presId="urn:microsoft.com/office/officeart/2005/8/layout/default"/>
    <dgm:cxn modelId="{622A54B6-0206-4796-982F-080F52367144}" type="presOf" srcId="{810B5341-0C8A-431C-9DCA-14DF10A12142}" destId="{7044757C-927B-4F04-984F-F7E41A69DEAA}" srcOrd="0" destOrd="0" presId="urn:microsoft.com/office/officeart/2005/8/layout/default"/>
    <dgm:cxn modelId="{FA84E7C7-72E3-4258-9CB4-C96916041B08}" srcId="{352ED696-4F24-4042-9C98-385C0D4949DD}" destId="{1603E327-63AB-4DA4-82F0-CC72C2D20A57}" srcOrd="0" destOrd="0" parTransId="{E5BE790E-B5AE-43FB-B1E2-A4AAD6DCCDDD}" sibTransId="{6B9FF885-E012-4A47-A43B-C1A4AABBC9B4}"/>
    <dgm:cxn modelId="{AAC1CEC8-E00E-455B-B215-48DB82C8BCC2}" type="presOf" srcId="{FE7EF9EE-00C0-43D9-BAFD-7063E478E81D}" destId="{64BC1138-764C-42CB-8C2C-86C7B20CE31D}" srcOrd="0" destOrd="0" presId="urn:microsoft.com/office/officeart/2005/8/layout/default"/>
    <dgm:cxn modelId="{766065CB-E621-4713-A02B-9279E54AF20D}" type="presOf" srcId="{22155D57-C32C-4252-9399-6A1C642F6105}" destId="{938B73E7-7AE4-4B47-A21E-50420B328B19}" srcOrd="0" destOrd="0" presId="urn:microsoft.com/office/officeart/2005/8/layout/default"/>
    <dgm:cxn modelId="{96FE82DA-01DF-4BED-9207-B23C2B4278FE}" srcId="{352ED696-4F24-4042-9C98-385C0D4949DD}" destId="{242D89DE-4A36-4957-80F4-2C5901B4747F}" srcOrd="5" destOrd="0" parTransId="{D6383412-511D-4670-8C3C-8A6A9EDF99B9}" sibTransId="{8E8FE3BB-9F95-4BED-8446-81A5173E0692}"/>
    <dgm:cxn modelId="{286E44DB-FE9E-46B9-8143-81F955A9DBAE}" srcId="{352ED696-4F24-4042-9C98-385C0D4949DD}" destId="{810B5341-0C8A-431C-9DCA-14DF10A12142}" srcOrd="3" destOrd="0" parTransId="{9523910B-712D-46FA-B9DE-F2DB78D8C17F}" sibTransId="{F041BCF4-7CE8-4467-B8DA-D7087004165C}"/>
    <dgm:cxn modelId="{71E46BE6-0E49-43F8-A1BA-85FD36D1B3DC}" srcId="{352ED696-4F24-4042-9C98-385C0D4949DD}" destId="{FE7EF9EE-00C0-43D9-BAFD-7063E478E81D}" srcOrd="2" destOrd="0" parTransId="{D11D3279-E703-4818-B3CC-B030CED71FDC}" sibTransId="{5D54655F-535C-4CD7-A6CD-1D467B8B2C32}"/>
    <dgm:cxn modelId="{B35752FF-F63E-4028-AD60-9528C07647C2}" srcId="{352ED696-4F24-4042-9C98-385C0D4949DD}" destId="{22155D57-C32C-4252-9399-6A1C642F6105}" srcOrd="4" destOrd="0" parTransId="{A87D809B-0E1C-4EF0-B2D9-B0B189131F86}" sibTransId="{37A5049F-CE9A-458A-8768-67F775F6206C}"/>
    <dgm:cxn modelId="{D63EE220-DC5C-443B-8795-367C55DBBCB6}" type="presParOf" srcId="{FB909009-74B5-4079-AC9A-67103D0CC596}" destId="{FE58DA8A-4E78-497A-93E3-1794BD5345F0}" srcOrd="0" destOrd="0" presId="urn:microsoft.com/office/officeart/2005/8/layout/default"/>
    <dgm:cxn modelId="{3033E907-2CC6-40A2-ADBB-64DD2A8BAFDD}" type="presParOf" srcId="{FB909009-74B5-4079-AC9A-67103D0CC596}" destId="{DBE2F7B9-596A-4835-AACE-49726DA8CA37}" srcOrd="1" destOrd="0" presId="urn:microsoft.com/office/officeart/2005/8/layout/default"/>
    <dgm:cxn modelId="{994BF735-CEC5-4EAD-88D8-40869703F945}" type="presParOf" srcId="{FB909009-74B5-4079-AC9A-67103D0CC596}" destId="{693689E2-E573-48F0-AC95-E8CEB15207A0}" srcOrd="2" destOrd="0" presId="urn:microsoft.com/office/officeart/2005/8/layout/default"/>
    <dgm:cxn modelId="{5E5A097E-A837-43E0-AF36-D7049EB35043}" type="presParOf" srcId="{FB909009-74B5-4079-AC9A-67103D0CC596}" destId="{0C7EC559-5D06-4570-8351-04C637ADB6C0}" srcOrd="3" destOrd="0" presId="urn:microsoft.com/office/officeart/2005/8/layout/default"/>
    <dgm:cxn modelId="{DDFF0EC1-E3ED-45FF-815D-FE55C245F966}" type="presParOf" srcId="{FB909009-74B5-4079-AC9A-67103D0CC596}" destId="{64BC1138-764C-42CB-8C2C-86C7B20CE31D}" srcOrd="4" destOrd="0" presId="urn:microsoft.com/office/officeart/2005/8/layout/default"/>
    <dgm:cxn modelId="{184BCC8E-E4FE-4E45-9581-B8F68E6FBAC4}" type="presParOf" srcId="{FB909009-74B5-4079-AC9A-67103D0CC596}" destId="{42AA187D-EE70-4EF0-8A1A-C2CB5BAB462E}" srcOrd="5" destOrd="0" presId="urn:microsoft.com/office/officeart/2005/8/layout/default"/>
    <dgm:cxn modelId="{A0DBE5AE-A611-4F1A-B5DD-71AC020E7544}" type="presParOf" srcId="{FB909009-74B5-4079-AC9A-67103D0CC596}" destId="{7044757C-927B-4F04-984F-F7E41A69DEAA}" srcOrd="6" destOrd="0" presId="urn:microsoft.com/office/officeart/2005/8/layout/default"/>
    <dgm:cxn modelId="{C469CC5B-49AE-4337-96D7-F09A4A76E95B}" type="presParOf" srcId="{FB909009-74B5-4079-AC9A-67103D0CC596}" destId="{9603E3BA-AAC9-4F6B-A584-A9468E1137C4}" srcOrd="7" destOrd="0" presId="urn:microsoft.com/office/officeart/2005/8/layout/default"/>
    <dgm:cxn modelId="{B58B75B7-2982-4C05-9095-56581EFDFBAA}" type="presParOf" srcId="{FB909009-74B5-4079-AC9A-67103D0CC596}" destId="{938B73E7-7AE4-4B47-A21E-50420B328B19}" srcOrd="8" destOrd="0" presId="urn:microsoft.com/office/officeart/2005/8/layout/default"/>
    <dgm:cxn modelId="{1C7ECD66-5C3D-4EC1-A3E9-D016DAB2609D}" type="presParOf" srcId="{FB909009-74B5-4079-AC9A-67103D0CC596}" destId="{1329A557-DF7A-47E5-AAD6-A6A6D2AB5A80}" srcOrd="9" destOrd="0" presId="urn:microsoft.com/office/officeart/2005/8/layout/default"/>
    <dgm:cxn modelId="{0FC17E24-B748-48DF-BBE2-17A8F80632B1}" type="presParOf" srcId="{FB909009-74B5-4079-AC9A-67103D0CC596}" destId="{0481B810-F7F4-489B-ACB2-6D58D5425A0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26E58DB-D5F3-4709-BE2E-7E193C10FC54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7F69AA3-55DD-44F0-800C-8E638218DAF0}">
      <dgm:prSet/>
      <dgm:spPr/>
      <dgm:t>
        <a:bodyPr/>
        <a:lstStyle/>
        <a:p>
          <a:r>
            <a:rPr lang="en-GB"/>
            <a:t>What organisation is strength and challenges ?</a:t>
          </a:r>
          <a:endParaRPr lang="en-US"/>
        </a:p>
      </dgm:t>
    </dgm:pt>
    <dgm:pt modelId="{4B76797F-2CB7-4599-B4FD-E8F5BB8279EE}" type="parTrans" cxnId="{525AD194-8BBB-4D26-A412-6DC3BD6BB7B6}">
      <dgm:prSet/>
      <dgm:spPr/>
      <dgm:t>
        <a:bodyPr/>
        <a:lstStyle/>
        <a:p>
          <a:endParaRPr lang="en-US"/>
        </a:p>
      </dgm:t>
    </dgm:pt>
    <dgm:pt modelId="{08241F06-1C0C-46A3-920D-160E8544BF63}" type="sibTrans" cxnId="{525AD194-8BBB-4D26-A412-6DC3BD6BB7B6}">
      <dgm:prSet/>
      <dgm:spPr/>
      <dgm:t>
        <a:bodyPr/>
        <a:lstStyle/>
        <a:p>
          <a:endParaRPr lang="en-US"/>
        </a:p>
      </dgm:t>
    </dgm:pt>
    <dgm:pt modelId="{7E2B34A6-008C-445C-BAFF-D412441E5077}">
      <dgm:prSet/>
      <dgm:spPr/>
      <dgm:t>
        <a:bodyPr/>
        <a:lstStyle/>
        <a:p>
          <a:r>
            <a:rPr lang="en-GB"/>
            <a:t>Understand the skills of working in and leading a team</a:t>
          </a:r>
          <a:endParaRPr lang="en-US"/>
        </a:p>
      </dgm:t>
    </dgm:pt>
    <dgm:pt modelId="{D81C75A8-4626-407E-BE17-19DA5D9322F6}" type="parTrans" cxnId="{7855AD01-EB1D-433D-9E07-382D848C05C8}">
      <dgm:prSet/>
      <dgm:spPr/>
      <dgm:t>
        <a:bodyPr/>
        <a:lstStyle/>
        <a:p>
          <a:endParaRPr lang="en-US"/>
        </a:p>
      </dgm:t>
    </dgm:pt>
    <dgm:pt modelId="{107D6775-DDB1-44EB-9E8F-51F8D8E8291F}" type="sibTrans" cxnId="{7855AD01-EB1D-433D-9E07-382D848C05C8}">
      <dgm:prSet/>
      <dgm:spPr/>
      <dgm:t>
        <a:bodyPr/>
        <a:lstStyle/>
        <a:p>
          <a:endParaRPr lang="en-US"/>
        </a:p>
      </dgm:t>
    </dgm:pt>
    <dgm:pt modelId="{A37722CE-BD4D-48C7-BBDE-00BC7FC8CC90}">
      <dgm:prSet/>
      <dgm:spPr/>
      <dgm:t>
        <a:bodyPr/>
        <a:lstStyle/>
        <a:p>
          <a:r>
            <a:rPr lang="en-GB"/>
            <a:t>Appreciate value of other people’s contribution </a:t>
          </a:r>
          <a:endParaRPr lang="en-US"/>
        </a:p>
      </dgm:t>
    </dgm:pt>
    <dgm:pt modelId="{08E682A4-B175-452E-A10E-BC91FD046DC4}" type="parTrans" cxnId="{0570E7B4-CEAE-4BD8-9F1F-E19AC2F5954D}">
      <dgm:prSet/>
      <dgm:spPr/>
      <dgm:t>
        <a:bodyPr/>
        <a:lstStyle/>
        <a:p>
          <a:endParaRPr lang="en-US"/>
        </a:p>
      </dgm:t>
    </dgm:pt>
    <dgm:pt modelId="{324A5CB6-5903-4B62-95C4-C34838977C59}" type="sibTrans" cxnId="{0570E7B4-CEAE-4BD8-9F1F-E19AC2F5954D}">
      <dgm:prSet/>
      <dgm:spPr/>
      <dgm:t>
        <a:bodyPr/>
        <a:lstStyle/>
        <a:p>
          <a:endParaRPr lang="en-US"/>
        </a:p>
      </dgm:t>
    </dgm:pt>
    <dgm:pt modelId="{7BCFA2C8-618F-4697-B796-9C1BECB3E682}">
      <dgm:prSet/>
      <dgm:spPr/>
      <dgm:t>
        <a:bodyPr/>
        <a:lstStyle/>
        <a:p>
          <a:r>
            <a:rPr lang="en-GB"/>
            <a:t>Be able to participate in and chair effective meetings </a:t>
          </a:r>
          <a:endParaRPr lang="en-US"/>
        </a:p>
      </dgm:t>
    </dgm:pt>
    <dgm:pt modelId="{20088C1E-AF3F-405F-8C61-2529FC35BF67}" type="parTrans" cxnId="{97DF29CE-44A4-45C4-A97B-53816B30A97C}">
      <dgm:prSet/>
      <dgm:spPr/>
      <dgm:t>
        <a:bodyPr/>
        <a:lstStyle/>
        <a:p>
          <a:endParaRPr lang="en-US"/>
        </a:p>
      </dgm:t>
    </dgm:pt>
    <dgm:pt modelId="{16CA4F61-8E2C-4F32-9DC9-3C1FFA686F98}" type="sibTrans" cxnId="{97DF29CE-44A4-45C4-A97B-53816B30A97C}">
      <dgm:prSet/>
      <dgm:spPr/>
      <dgm:t>
        <a:bodyPr/>
        <a:lstStyle/>
        <a:p>
          <a:endParaRPr lang="en-US"/>
        </a:p>
      </dgm:t>
    </dgm:pt>
    <dgm:pt modelId="{1867E650-2CF0-45ED-80CE-5F6CEE4FA893}">
      <dgm:prSet/>
      <dgm:spPr/>
      <dgm:t>
        <a:bodyPr/>
        <a:lstStyle/>
        <a:p>
          <a:r>
            <a:rPr lang="en-GB"/>
            <a:t>Reflected on Leadership Styles </a:t>
          </a:r>
          <a:endParaRPr lang="en-US"/>
        </a:p>
      </dgm:t>
    </dgm:pt>
    <dgm:pt modelId="{DE6EDB2B-3039-4A24-BB9F-235166664131}" type="parTrans" cxnId="{0A953417-6E3B-47F8-A1E3-6C3A8C928307}">
      <dgm:prSet/>
      <dgm:spPr/>
      <dgm:t>
        <a:bodyPr/>
        <a:lstStyle/>
        <a:p>
          <a:endParaRPr lang="en-US"/>
        </a:p>
      </dgm:t>
    </dgm:pt>
    <dgm:pt modelId="{07597447-69BB-41D3-8952-B08F64ECB423}" type="sibTrans" cxnId="{0A953417-6E3B-47F8-A1E3-6C3A8C928307}">
      <dgm:prSet/>
      <dgm:spPr/>
      <dgm:t>
        <a:bodyPr/>
        <a:lstStyle/>
        <a:p>
          <a:endParaRPr lang="en-US"/>
        </a:p>
      </dgm:t>
    </dgm:pt>
    <dgm:pt modelId="{D74127EF-89DB-47A8-B93E-677C79FA6CEF}" type="pres">
      <dgm:prSet presAssocID="{826E58DB-D5F3-4709-BE2E-7E193C10FC54}" presName="root" presStyleCnt="0">
        <dgm:presLayoutVars>
          <dgm:dir/>
          <dgm:resizeHandles val="exact"/>
        </dgm:presLayoutVars>
      </dgm:prSet>
      <dgm:spPr/>
    </dgm:pt>
    <dgm:pt modelId="{9E44337D-30EF-4C05-9450-CB34CBFB2138}" type="pres">
      <dgm:prSet presAssocID="{826E58DB-D5F3-4709-BE2E-7E193C10FC54}" presName="container" presStyleCnt="0">
        <dgm:presLayoutVars>
          <dgm:dir/>
          <dgm:resizeHandles val="exact"/>
        </dgm:presLayoutVars>
      </dgm:prSet>
      <dgm:spPr/>
    </dgm:pt>
    <dgm:pt modelId="{C39B4128-4B84-42B9-BFC9-7FAE5E55A159}" type="pres">
      <dgm:prSet presAssocID="{E7F69AA3-55DD-44F0-800C-8E638218DAF0}" presName="compNode" presStyleCnt="0"/>
      <dgm:spPr/>
    </dgm:pt>
    <dgm:pt modelId="{E912B5E8-8DC4-41A6-AA52-D660D8840432}" type="pres">
      <dgm:prSet presAssocID="{E7F69AA3-55DD-44F0-800C-8E638218DAF0}" presName="iconBgRect" presStyleLbl="bgShp" presStyleIdx="0" presStyleCnt="5"/>
      <dgm:spPr/>
    </dgm:pt>
    <dgm:pt modelId="{B934ECB7-9344-49C2-AD83-CBE4470A3310}" type="pres">
      <dgm:prSet presAssocID="{E7F69AA3-55DD-44F0-800C-8E638218DAF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8498017B-F8AE-4025-93BB-C1162D1238A8}" type="pres">
      <dgm:prSet presAssocID="{E7F69AA3-55DD-44F0-800C-8E638218DAF0}" presName="spaceRect" presStyleCnt="0"/>
      <dgm:spPr/>
    </dgm:pt>
    <dgm:pt modelId="{051CD4F2-636A-4103-95A8-B3806484CCB3}" type="pres">
      <dgm:prSet presAssocID="{E7F69AA3-55DD-44F0-800C-8E638218DAF0}" presName="textRect" presStyleLbl="revTx" presStyleIdx="0" presStyleCnt="5">
        <dgm:presLayoutVars>
          <dgm:chMax val="1"/>
          <dgm:chPref val="1"/>
        </dgm:presLayoutVars>
      </dgm:prSet>
      <dgm:spPr/>
    </dgm:pt>
    <dgm:pt modelId="{30FE7CF9-7AC6-46F1-990F-B047767D8C3E}" type="pres">
      <dgm:prSet presAssocID="{08241F06-1C0C-46A3-920D-160E8544BF63}" presName="sibTrans" presStyleLbl="sibTrans2D1" presStyleIdx="0" presStyleCnt="0"/>
      <dgm:spPr/>
    </dgm:pt>
    <dgm:pt modelId="{C7AAA0A2-4A32-4D1B-AF5A-F442D6E5AD47}" type="pres">
      <dgm:prSet presAssocID="{7E2B34A6-008C-445C-BAFF-D412441E5077}" presName="compNode" presStyleCnt="0"/>
      <dgm:spPr/>
    </dgm:pt>
    <dgm:pt modelId="{4CD98BAE-102E-48AF-8615-21B714405BD9}" type="pres">
      <dgm:prSet presAssocID="{7E2B34A6-008C-445C-BAFF-D412441E5077}" presName="iconBgRect" presStyleLbl="bgShp" presStyleIdx="1" presStyleCnt="5"/>
      <dgm:spPr/>
    </dgm:pt>
    <dgm:pt modelId="{4E944DF0-C0F2-46A2-BD63-164202F1BAE7}" type="pres">
      <dgm:prSet presAssocID="{7E2B34A6-008C-445C-BAFF-D412441E507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B7894F7-767E-437C-B21F-3093129793DB}" type="pres">
      <dgm:prSet presAssocID="{7E2B34A6-008C-445C-BAFF-D412441E5077}" presName="spaceRect" presStyleCnt="0"/>
      <dgm:spPr/>
    </dgm:pt>
    <dgm:pt modelId="{6E6E0115-0F86-4D8A-B1BE-C4206B487EC1}" type="pres">
      <dgm:prSet presAssocID="{7E2B34A6-008C-445C-BAFF-D412441E5077}" presName="textRect" presStyleLbl="revTx" presStyleIdx="1" presStyleCnt="5">
        <dgm:presLayoutVars>
          <dgm:chMax val="1"/>
          <dgm:chPref val="1"/>
        </dgm:presLayoutVars>
      </dgm:prSet>
      <dgm:spPr/>
    </dgm:pt>
    <dgm:pt modelId="{0E98DCC5-8746-4790-B1EF-EC18A7CF5EAB}" type="pres">
      <dgm:prSet presAssocID="{107D6775-DDB1-44EB-9E8F-51F8D8E8291F}" presName="sibTrans" presStyleLbl="sibTrans2D1" presStyleIdx="0" presStyleCnt="0"/>
      <dgm:spPr/>
    </dgm:pt>
    <dgm:pt modelId="{B60A4112-A81D-4023-A48B-92409764225F}" type="pres">
      <dgm:prSet presAssocID="{A37722CE-BD4D-48C7-BBDE-00BC7FC8CC90}" presName="compNode" presStyleCnt="0"/>
      <dgm:spPr/>
    </dgm:pt>
    <dgm:pt modelId="{086451CC-53B8-40C5-BDE4-518F03419606}" type="pres">
      <dgm:prSet presAssocID="{A37722CE-BD4D-48C7-BBDE-00BC7FC8CC90}" presName="iconBgRect" presStyleLbl="bgShp" presStyleIdx="2" presStyleCnt="5"/>
      <dgm:spPr/>
    </dgm:pt>
    <dgm:pt modelId="{AAB0CC7B-84B8-4188-98C0-5BBF0F96864A}" type="pres">
      <dgm:prSet presAssocID="{A37722CE-BD4D-48C7-BBDE-00BC7FC8CC9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8EBFC1F-49A3-4367-A5FB-9F4908ADBF50}" type="pres">
      <dgm:prSet presAssocID="{A37722CE-BD4D-48C7-BBDE-00BC7FC8CC90}" presName="spaceRect" presStyleCnt="0"/>
      <dgm:spPr/>
    </dgm:pt>
    <dgm:pt modelId="{EDB27DCD-05DB-4A94-9782-90946DF1CE08}" type="pres">
      <dgm:prSet presAssocID="{A37722CE-BD4D-48C7-BBDE-00BC7FC8CC90}" presName="textRect" presStyleLbl="revTx" presStyleIdx="2" presStyleCnt="5">
        <dgm:presLayoutVars>
          <dgm:chMax val="1"/>
          <dgm:chPref val="1"/>
        </dgm:presLayoutVars>
      </dgm:prSet>
      <dgm:spPr/>
    </dgm:pt>
    <dgm:pt modelId="{5D6F80E4-84C4-42E1-B7C9-00C6E4E032A8}" type="pres">
      <dgm:prSet presAssocID="{324A5CB6-5903-4B62-95C4-C34838977C59}" presName="sibTrans" presStyleLbl="sibTrans2D1" presStyleIdx="0" presStyleCnt="0"/>
      <dgm:spPr/>
    </dgm:pt>
    <dgm:pt modelId="{F0CA9FF3-1418-4931-BEAD-D260FE261CDF}" type="pres">
      <dgm:prSet presAssocID="{7BCFA2C8-618F-4697-B796-9C1BECB3E682}" presName="compNode" presStyleCnt="0"/>
      <dgm:spPr/>
    </dgm:pt>
    <dgm:pt modelId="{DAA5A0DB-05D1-4B09-9DB2-83152B6E1E0C}" type="pres">
      <dgm:prSet presAssocID="{7BCFA2C8-618F-4697-B796-9C1BECB3E682}" presName="iconBgRect" presStyleLbl="bgShp" presStyleIdx="3" presStyleCnt="5"/>
      <dgm:spPr/>
    </dgm:pt>
    <dgm:pt modelId="{BC767071-E1FA-45A2-8550-B9876EA2747B}" type="pres">
      <dgm:prSet presAssocID="{7BCFA2C8-618F-4697-B796-9C1BECB3E68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20F9755-FEFD-4692-8CE3-B6F7A7D59217}" type="pres">
      <dgm:prSet presAssocID="{7BCFA2C8-618F-4697-B796-9C1BECB3E682}" presName="spaceRect" presStyleCnt="0"/>
      <dgm:spPr/>
    </dgm:pt>
    <dgm:pt modelId="{2C07B7C1-8F28-4848-B514-71BA76C144D3}" type="pres">
      <dgm:prSet presAssocID="{7BCFA2C8-618F-4697-B796-9C1BECB3E682}" presName="textRect" presStyleLbl="revTx" presStyleIdx="3" presStyleCnt="5">
        <dgm:presLayoutVars>
          <dgm:chMax val="1"/>
          <dgm:chPref val="1"/>
        </dgm:presLayoutVars>
      </dgm:prSet>
      <dgm:spPr/>
    </dgm:pt>
    <dgm:pt modelId="{4128A011-5785-470E-AFCE-C61985E49EE5}" type="pres">
      <dgm:prSet presAssocID="{16CA4F61-8E2C-4F32-9DC9-3C1FFA686F98}" presName="sibTrans" presStyleLbl="sibTrans2D1" presStyleIdx="0" presStyleCnt="0"/>
      <dgm:spPr/>
    </dgm:pt>
    <dgm:pt modelId="{FD02B9E9-38B7-4BFE-8E30-E4D37309F8C4}" type="pres">
      <dgm:prSet presAssocID="{1867E650-2CF0-45ED-80CE-5F6CEE4FA893}" presName="compNode" presStyleCnt="0"/>
      <dgm:spPr/>
    </dgm:pt>
    <dgm:pt modelId="{4B8E4E0B-FBDC-4BD8-9AA2-E2BA18C536EA}" type="pres">
      <dgm:prSet presAssocID="{1867E650-2CF0-45ED-80CE-5F6CEE4FA893}" presName="iconBgRect" presStyleLbl="bgShp" presStyleIdx="4" presStyleCnt="5"/>
      <dgm:spPr/>
    </dgm:pt>
    <dgm:pt modelId="{95B264CB-358C-40C5-8E8A-3FBB1C338900}" type="pres">
      <dgm:prSet presAssocID="{1867E650-2CF0-45ED-80CE-5F6CEE4FA89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A3903C5C-B84E-495F-8BDA-50BC9B62AA27}" type="pres">
      <dgm:prSet presAssocID="{1867E650-2CF0-45ED-80CE-5F6CEE4FA893}" presName="spaceRect" presStyleCnt="0"/>
      <dgm:spPr/>
    </dgm:pt>
    <dgm:pt modelId="{AD373CBB-4148-4517-B8DC-9C664A75B015}" type="pres">
      <dgm:prSet presAssocID="{1867E650-2CF0-45ED-80CE-5F6CEE4FA89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855AD01-EB1D-433D-9E07-382D848C05C8}" srcId="{826E58DB-D5F3-4709-BE2E-7E193C10FC54}" destId="{7E2B34A6-008C-445C-BAFF-D412441E5077}" srcOrd="1" destOrd="0" parTransId="{D81C75A8-4626-407E-BE17-19DA5D9322F6}" sibTransId="{107D6775-DDB1-44EB-9E8F-51F8D8E8291F}"/>
    <dgm:cxn modelId="{BD6A4210-4E1F-446D-91AF-16241ED93986}" type="presOf" srcId="{826E58DB-D5F3-4709-BE2E-7E193C10FC54}" destId="{D74127EF-89DB-47A8-B93E-677C79FA6CEF}" srcOrd="0" destOrd="0" presId="urn:microsoft.com/office/officeart/2018/2/layout/IconCircleList"/>
    <dgm:cxn modelId="{0A953417-6E3B-47F8-A1E3-6C3A8C928307}" srcId="{826E58DB-D5F3-4709-BE2E-7E193C10FC54}" destId="{1867E650-2CF0-45ED-80CE-5F6CEE4FA893}" srcOrd="4" destOrd="0" parTransId="{DE6EDB2B-3039-4A24-BB9F-235166664131}" sibTransId="{07597447-69BB-41D3-8952-B08F64ECB423}"/>
    <dgm:cxn modelId="{65961A2E-B97A-44CE-9B1E-5AB173D1CF1A}" type="presOf" srcId="{16CA4F61-8E2C-4F32-9DC9-3C1FFA686F98}" destId="{4128A011-5785-470E-AFCE-C61985E49EE5}" srcOrd="0" destOrd="0" presId="urn:microsoft.com/office/officeart/2018/2/layout/IconCircleList"/>
    <dgm:cxn modelId="{F24BDA44-D6E4-485C-B702-4F6760BFC4D4}" type="presOf" srcId="{7E2B34A6-008C-445C-BAFF-D412441E5077}" destId="{6E6E0115-0F86-4D8A-B1BE-C4206B487EC1}" srcOrd="0" destOrd="0" presId="urn:microsoft.com/office/officeart/2018/2/layout/IconCircleList"/>
    <dgm:cxn modelId="{AB1A2054-79D2-458D-B10E-01841112C72A}" type="presOf" srcId="{A37722CE-BD4D-48C7-BBDE-00BC7FC8CC90}" destId="{EDB27DCD-05DB-4A94-9782-90946DF1CE08}" srcOrd="0" destOrd="0" presId="urn:microsoft.com/office/officeart/2018/2/layout/IconCircleList"/>
    <dgm:cxn modelId="{7F560F79-F799-4984-835B-FB12D3D9808E}" type="presOf" srcId="{324A5CB6-5903-4B62-95C4-C34838977C59}" destId="{5D6F80E4-84C4-42E1-B7C9-00C6E4E032A8}" srcOrd="0" destOrd="0" presId="urn:microsoft.com/office/officeart/2018/2/layout/IconCircleList"/>
    <dgm:cxn modelId="{CE11088A-3209-4127-B2E6-6ABA060A4860}" type="presOf" srcId="{7BCFA2C8-618F-4697-B796-9C1BECB3E682}" destId="{2C07B7C1-8F28-4848-B514-71BA76C144D3}" srcOrd="0" destOrd="0" presId="urn:microsoft.com/office/officeart/2018/2/layout/IconCircleList"/>
    <dgm:cxn modelId="{525AD194-8BBB-4D26-A412-6DC3BD6BB7B6}" srcId="{826E58DB-D5F3-4709-BE2E-7E193C10FC54}" destId="{E7F69AA3-55DD-44F0-800C-8E638218DAF0}" srcOrd="0" destOrd="0" parTransId="{4B76797F-2CB7-4599-B4FD-E8F5BB8279EE}" sibTransId="{08241F06-1C0C-46A3-920D-160E8544BF63}"/>
    <dgm:cxn modelId="{C7DB47AB-D878-4CFC-A8DA-22BC191C1586}" type="presOf" srcId="{08241F06-1C0C-46A3-920D-160E8544BF63}" destId="{30FE7CF9-7AC6-46F1-990F-B047767D8C3E}" srcOrd="0" destOrd="0" presId="urn:microsoft.com/office/officeart/2018/2/layout/IconCircleList"/>
    <dgm:cxn modelId="{0570E7B4-CEAE-4BD8-9F1F-E19AC2F5954D}" srcId="{826E58DB-D5F3-4709-BE2E-7E193C10FC54}" destId="{A37722CE-BD4D-48C7-BBDE-00BC7FC8CC90}" srcOrd="2" destOrd="0" parTransId="{08E682A4-B175-452E-A10E-BC91FD046DC4}" sibTransId="{324A5CB6-5903-4B62-95C4-C34838977C59}"/>
    <dgm:cxn modelId="{2AC1CFB6-CCCE-4A51-8966-326407FD5BF3}" type="presOf" srcId="{E7F69AA3-55DD-44F0-800C-8E638218DAF0}" destId="{051CD4F2-636A-4103-95A8-B3806484CCB3}" srcOrd="0" destOrd="0" presId="urn:microsoft.com/office/officeart/2018/2/layout/IconCircleList"/>
    <dgm:cxn modelId="{97DF29CE-44A4-45C4-A97B-53816B30A97C}" srcId="{826E58DB-D5F3-4709-BE2E-7E193C10FC54}" destId="{7BCFA2C8-618F-4697-B796-9C1BECB3E682}" srcOrd="3" destOrd="0" parTransId="{20088C1E-AF3F-405F-8C61-2529FC35BF67}" sibTransId="{16CA4F61-8E2C-4F32-9DC9-3C1FFA686F98}"/>
    <dgm:cxn modelId="{7F1A12D3-B045-4998-840A-66085AF1D647}" type="presOf" srcId="{1867E650-2CF0-45ED-80CE-5F6CEE4FA893}" destId="{AD373CBB-4148-4517-B8DC-9C664A75B015}" srcOrd="0" destOrd="0" presId="urn:microsoft.com/office/officeart/2018/2/layout/IconCircleList"/>
    <dgm:cxn modelId="{4A5C75EB-270C-4419-B365-35E5B7F03484}" type="presOf" srcId="{107D6775-DDB1-44EB-9E8F-51F8D8E8291F}" destId="{0E98DCC5-8746-4790-B1EF-EC18A7CF5EAB}" srcOrd="0" destOrd="0" presId="urn:microsoft.com/office/officeart/2018/2/layout/IconCircleList"/>
    <dgm:cxn modelId="{EAC8F7A3-C165-441E-8754-721C0F21FE26}" type="presParOf" srcId="{D74127EF-89DB-47A8-B93E-677C79FA6CEF}" destId="{9E44337D-30EF-4C05-9450-CB34CBFB2138}" srcOrd="0" destOrd="0" presId="urn:microsoft.com/office/officeart/2018/2/layout/IconCircleList"/>
    <dgm:cxn modelId="{11719416-A7DF-4F68-A994-F1178FC60A9A}" type="presParOf" srcId="{9E44337D-30EF-4C05-9450-CB34CBFB2138}" destId="{C39B4128-4B84-42B9-BFC9-7FAE5E55A159}" srcOrd="0" destOrd="0" presId="urn:microsoft.com/office/officeart/2018/2/layout/IconCircleList"/>
    <dgm:cxn modelId="{EB0B1CD4-0125-4289-830A-3FFD0B54E182}" type="presParOf" srcId="{C39B4128-4B84-42B9-BFC9-7FAE5E55A159}" destId="{E912B5E8-8DC4-41A6-AA52-D660D8840432}" srcOrd="0" destOrd="0" presId="urn:microsoft.com/office/officeart/2018/2/layout/IconCircleList"/>
    <dgm:cxn modelId="{6A5841CF-CE59-4832-AD1F-AFC1873102E7}" type="presParOf" srcId="{C39B4128-4B84-42B9-BFC9-7FAE5E55A159}" destId="{B934ECB7-9344-49C2-AD83-CBE4470A3310}" srcOrd="1" destOrd="0" presId="urn:microsoft.com/office/officeart/2018/2/layout/IconCircleList"/>
    <dgm:cxn modelId="{8A4498F2-3A54-49AD-BF8F-55DED868472E}" type="presParOf" srcId="{C39B4128-4B84-42B9-BFC9-7FAE5E55A159}" destId="{8498017B-F8AE-4025-93BB-C1162D1238A8}" srcOrd="2" destOrd="0" presId="urn:microsoft.com/office/officeart/2018/2/layout/IconCircleList"/>
    <dgm:cxn modelId="{BCC5ED9C-C931-4143-9CA3-B15BEF401205}" type="presParOf" srcId="{C39B4128-4B84-42B9-BFC9-7FAE5E55A159}" destId="{051CD4F2-636A-4103-95A8-B3806484CCB3}" srcOrd="3" destOrd="0" presId="urn:microsoft.com/office/officeart/2018/2/layout/IconCircleList"/>
    <dgm:cxn modelId="{39DD80DF-45E0-487C-99A2-EC0AEBCD035C}" type="presParOf" srcId="{9E44337D-30EF-4C05-9450-CB34CBFB2138}" destId="{30FE7CF9-7AC6-46F1-990F-B047767D8C3E}" srcOrd="1" destOrd="0" presId="urn:microsoft.com/office/officeart/2018/2/layout/IconCircleList"/>
    <dgm:cxn modelId="{1117510F-E653-4ECA-AC75-7DA181229FEB}" type="presParOf" srcId="{9E44337D-30EF-4C05-9450-CB34CBFB2138}" destId="{C7AAA0A2-4A32-4D1B-AF5A-F442D6E5AD47}" srcOrd="2" destOrd="0" presId="urn:microsoft.com/office/officeart/2018/2/layout/IconCircleList"/>
    <dgm:cxn modelId="{BC2892D2-02E8-47ED-8B5F-736C82AC1F54}" type="presParOf" srcId="{C7AAA0A2-4A32-4D1B-AF5A-F442D6E5AD47}" destId="{4CD98BAE-102E-48AF-8615-21B714405BD9}" srcOrd="0" destOrd="0" presId="urn:microsoft.com/office/officeart/2018/2/layout/IconCircleList"/>
    <dgm:cxn modelId="{D2630626-4C69-4875-9CB3-8FDE62EDEB02}" type="presParOf" srcId="{C7AAA0A2-4A32-4D1B-AF5A-F442D6E5AD47}" destId="{4E944DF0-C0F2-46A2-BD63-164202F1BAE7}" srcOrd="1" destOrd="0" presId="urn:microsoft.com/office/officeart/2018/2/layout/IconCircleList"/>
    <dgm:cxn modelId="{D4008861-7410-47DA-9229-54959EDDC80B}" type="presParOf" srcId="{C7AAA0A2-4A32-4D1B-AF5A-F442D6E5AD47}" destId="{EB7894F7-767E-437C-B21F-3093129793DB}" srcOrd="2" destOrd="0" presId="urn:microsoft.com/office/officeart/2018/2/layout/IconCircleList"/>
    <dgm:cxn modelId="{80DBFD5E-2FAB-40D9-A5BC-45CA7322A5A4}" type="presParOf" srcId="{C7AAA0A2-4A32-4D1B-AF5A-F442D6E5AD47}" destId="{6E6E0115-0F86-4D8A-B1BE-C4206B487EC1}" srcOrd="3" destOrd="0" presId="urn:microsoft.com/office/officeart/2018/2/layout/IconCircleList"/>
    <dgm:cxn modelId="{7B4827B6-BC7D-4EDC-820A-C44778C9A6A6}" type="presParOf" srcId="{9E44337D-30EF-4C05-9450-CB34CBFB2138}" destId="{0E98DCC5-8746-4790-B1EF-EC18A7CF5EAB}" srcOrd="3" destOrd="0" presId="urn:microsoft.com/office/officeart/2018/2/layout/IconCircleList"/>
    <dgm:cxn modelId="{36CE049B-D375-4D9B-AD33-E29082595CA7}" type="presParOf" srcId="{9E44337D-30EF-4C05-9450-CB34CBFB2138}" destId="{B60A4112-A81D-4023-A48B-92409764225F}" srcOrd="4" destOrd="0" presId="urn:microsoft.com/office/officeart/2018/2/layout/IconCircleList"/>
    <dgm:cxn modelId="{D21DE1A7-7097-4B6D-9791-91F3867B4BEF}" type="presParOf" srcId="{B60A4112-A81D-4023-A48B-92409764225F}" destId="{086451CC-53B8-40C5-BDE4-518F03419606}" srcOrd="0" destOrd="0" presId="urn:microsoft.com/office/officeart/2018/2/layout/IconCircleList"/>
    <dgm:cxn modelId="{D74BFE60-1BE9-4870-B680-7AFCC50A5C82}" type="presParOf" srcId="{B60A4112-A81D-4023-A48B-92409764225F}" destId="{AAB0CC7B-84B8-4188-98C0-5BBF0F96864A}" srcOrd="1" destOrd="0" presId="urn:microsoft.com/office/officeart/2018/2/layout/IconCircleList"/>
    <dgm:cxn modelId="{D563B293-5264-4794-9E7B-3AD0C1B59310}" type="presParOf" srcId="{B60A4112-A81D-4023-A48B-92409764225F}" destId="{A8EBFC1F-49A3-4367-A5FB-9F4908ADBF50}" srcOrd="2" destOrd="0" presId="urn:microsoft.com/office/officeart/2018/2/layout/IconCircleList"/>
    <dgm:cxn modelId="{0663A2D8-F7AB-4F04-83E3-B579B74D6824}" type="presParOf" srcId="{B60A4112-A81D-4023-A48B-92409764225F}" destId="{EDB27DCD-05DB-4A94-9782-90946DF1CE08}" srcOrd="3" destOrd="0" presId="urn:microsoft.com/office/officeart/2018/2/layout/IconCircleList"/>
    <dgm:cxn modelId="{0E7541B4-008B-4D17-AED4-AFC81C701EA9}" type="presParOf" srcId="{9E44337D-30EF-4C05-9450-CB34CBFB2138}" destId="{5D6F80E4-84C4-42E1-B7C9-00C6E4E032A8}" srcOrd="5" destOrd="0" presId="urn:microsoft.com/office/officeart/2018/2/layout/IconCircleList"/>
    <dgm:cxn modelId="{E737B970-20C3-43C9-8BCB-667A3631AEFC}" type="presParOf" srcId="{9E44337D-30EF-4C05-9450-CB34CBFB2138}" destId="{F0CA9FF3-1418-4931-BEAD-D260FE261CDF}" srcOrd="6" destOrd="0" presId="urn:microsoft.com/office/officeart/2018/2/layout/IconCircleList"/>
    <dgm:cxn modelId="{1E903913-6567-426F-AB07-4282C733BD4F}" type="presParOf" srcId="{F0CA9FF3-1418-4931-BEAD-D260FE261CDF}" destId="{DAA5A0DB-05D1-4B09-9DB2-83152B6E1E0C}" srcOrd="0" destOrd="0" presId="urn:microsoft.com/office/officeart/2018/2/layout/IconCircleList"/>
    <dgm:cxn modelId="{584DA63E-005F-4E2E-BE7F-57AF8CE8A584}" type="presParOf" srcId="{F0CA9FF3-1418-4931-BEAD-D260FE261CDF}" destId="{BC767071-E1FA-45A2-8550-B9876EA2747B}" srcOrd="1" destOrd="0" presId="urn:microsoft.com/office/officeart/2018/2/layout/IconCircleList"/>
    <dgm:cxn modelId="{12CC3C78-88B7-4A92-8B5C-26B97ECECFBF}" type="presParOf" srcId="{F0CA9FF3-1418-4931-BEAD-D260FE261CDF}" destId="{020F9755-FEFD-4692-8CE3-B6F7A7D59217}" srcOrd="2" destOrd="0" presId="urn:microsoft.com/office/officeart/2018/2/layout/IconCircleList"/>
    <dgm:cxn modelId="{42A7228A-931B-4AFD-BC8D-C47EAC97A155}" type="presParOf" srcId="{F0CA9FF3-1418-4931-BEAD-D260FE261CDF}" destId="{2C07B7C1-8F28-4848-B514-71BA76C144D3}" srcOrd="3" destOrd="0" presId="urn:microsoft.com/office/officeart/2018/2/layout/IconCircleList"/>
    <dgm:cxn modelId="{0326B421-CB0B-4CDC-A783-24EA759858C9}" type="presParOf" srcId="{9E44337D-30EF-4C05-9450-CB34CBFB2138}" destId="{4128A011-5785-470E-AFCE-C61985E49EE5}" srcOrd="7" destOrd="0" presId="urn:microsoft.com/office/officeart/2018/2/layout/IconCircleList"/>
    <dgm:cxn modelId="{B2BC3F39-82F6-4328-8A10-802C7A8361F6}" type="presParOf" srcId="{9E44337D-30EF-4C05-9450-CB34CBFB2138}" destId="{FD02B9E9-38B7-4BFE-8E30-E4D37309F8C4}" srcOrd="8" destOrd="0" presId="urn:microsoft.com/office/officeart/2018/2/layout/IconCircleList"/>
    <dgm:cxn modelId="{FB9040E5-15EB-421D-B074-DA1DCB880D0D}" type="presParOf" srcId="{FD02B9E9-38B7-4BFE-8E30-E4D37309F8C4}" destId="{4B8E4E0B-FBDC-4BD8-9AA2-E2BA18C536EA}" srcOrd="0" destOrd="0" presId="urn:microsoft.com/office/officeart/2018/2/layout/IconCircleList"/>
    <dgm:cxn modelId="{2F480AFD-9C54-4C7A-BB54-B27CC3DB3687}" type="presParOf" srcId="{FD02B9E9-38B7-4BFE-8E30-E4D37309F8C4}" destId="{95B264CB-358C-40C5-8E8A-3FBB1C338900}" srcOrd="1" destOrd="0" presId="urn:microsoft.com/office/officeart/2018/2/layout/IconCircleList"/>
    <dgm:cxn modelId="{B26F3108-B7B7-45CB-88E1-BA091A91A329}" type="presParOf" srcId="{FD02B9E9-38B7-4BFE-8E30-E4D37309F8C4}" destId="{A3903C5C-B84E-495F-8BDA-50BC9B62AA27}" srcOrd="2" destOrd="0" presId="urn:microsoft.com/office/officeart/2018/2/layout/IconCircleList"/>
    <dgm:cxn modelId="{45134E11-FFF1-42FB-A3D6-1C592F642F18}" type="presParOf" srcId="{FD02B9E9-38B7-4BFE-8E30-E4D37309F8C4}" destId="{AD373CBB-4148-4517-B8DC-9C664A75B01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BBEABCF-6AC3-47BE-AC9B-4F44BD86EE3C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5155E6F-F186-4FDB-A2D8-321A6EA9F508}">
      <dgm:prSet/>
      <dgm:spPr/>
      <dgm:t>
        <a:bodyPr/>
        <a:lstStyle/>
        <a:p>
          <a:r>
            <a:rPr lang="en-GB"/>
            <a:t>Personal </a:t>
          </a:r>
          <a:endParaRPr lang="en-US"/>
        </a:p>
      </dgm:t>
    </dgm:pt>
    <dgm:pt modelId="{2DCBE8AD-1461-4E3C-A814-D4683509417D}" type="parTrans" cxnId="{4ACDA0ED-6612-4AD1-BF5E-B2B22B581B77}">
      <dgm:prSet/>
      <dgm:spPr/>
      <dgm:t>
        <a:bodyPr/>
        <a:lstStyle/>
        <a:p>
          <a:endParaRPr lang="en-US"/>
        </a:p>
      </dgm:t>
    </dgm:pt>
    <dgm:pt modelId="{30A1B981-0C6D-4E1E-8C3B-E19693FDEE0A}" type="sibTrans" cxnId="{4ACDA0ED-6612-4AD1-BF5E-B2B22B581B77}">
      <dgm:prSet/>
      <dgm:spPr/>
      <dgm:t>
        <a:bodyPr/>
        <a:lstStyle/>
        <a:p>
          <a:endParaRPr lang="en-US"/>
        </a:p>
      </dgm:t>
    </dgm:pt>
    <dgm:pt modelId="{B59A0C7E-8DF6-443A-AF0F-40A3EA07E4BE}">
      <dgm:prSet/>
      <dgm:spPr/>
      <dgm:t>
        <a:bodyPr/>
        <a:lstStyle/>
        <a:p>
          <a:r>
            <a:rPr lang="en-GB"/>
            <a:t>Lack of engagement </a:t>
          </a:r>
          <a:endParaRPr lang="en-US"/>
        </a:p>
      </dgm:t>
    </dgm:pt>
    <dgm:pt modelId="{B0DC2484-EE45-4480-A07B-CE4C51BB48EE}" type="parTrans" cxnId="{DEAD2674-2B65-40BE-8CF3-DC464221908C}">
      <dgm:prSet/>
      <dgm:spPr/>
      <dgm:t>
        <a:bodyPr/>
        <a:lstStyle/>
        <a:p>
          <a:endParaRPr lang="en-US"/>
        </a:p>
      </dgm:t>
    </dgm:pt>
    <dgm:pt modelId="{BC4E5EA6-7722-4B3D-8D43-2FB01A46D9E8}" type="sibTrans" cxnId="{DEAD2674-2B65-40BE-8CF3-DC464221908C}">
      <dgm:prSet/>
      <dgm:spPr/>
      <dgm:t>
        <a:bodyPr/>
        <a:lstStyle/>
        <a:p>
          <a:endParaRPr lang="en-US"/>
        </a:p>
      </dgm:t>
    </dgm:pt>
    <dgm:pt modelId="{487EE20C-6E43-4F75-AAD9-F4DA62E470D3}">
      <dgm:prSet/>
      <dgm:spPr/>
      <dgm:t>
        <a:bodyPr/>
        <a:lstStyle/>
        <a:p>
          <a:r>
            <a:rPr lang="en-GB"/>
            <a:t>Time constraints </a:t>
          </a:r>
          <a:endParaRPr lang="en-US"/>
        </a:p>
      </dgm:t>
    </dgm:pt>
    <dgm:pt modelId="{AB6EEB25-7038-49B1-9C26-F268EDDAFD59}" type="parTrans" cxnId="{ACD89AD5-21D2-4F78-92B1-ADBCE7E1FD7E}">
      <dgm:prSet/>
      <dgm:spPr/>
      <dgm:t>
        <a:bodyPr/>
        <a:lstStyle/>
        <a:p>
          <a:endParaRPr lang="en-US"/>
        </a:p>
      </dgm:t>
    </dgm:pt>
    <dgm:pt modelId="{AB498E2B-8EFE-435C-B194-9A3FD873AC9D}" type="sibTrans" cxnId="{ACD89AD5-21D2-4F78-92B1-ADBCE7E1FD7E}">
      <dgm:prSet/>
      <dgm:spPr/>
      <dgm:t>
        <a:bodyPr/>
        <a:lstStyle/>
        <a:p>
          <a:endParaRPr lang="en-US"/>
        </a:p>
      </dgm:t>
    </dgm:pt>
    <dgm:pt modelId="{E5A5BF6B-C86D-441A-A039-43F839CEFA85}" type="pres">
      <dgm:prSet presAssocID="{EBBEABCF-6AC3-47BE-AC9B-4F44BD86EE3C}" presName="linear" presStyleCnt="0">
        <dgm:presLayoutVars>
          <dgm:dir/>
          <dgm:animLvl val="lvl"/>
          <dgm:resizeHandles val="exact"/>
        </dgm:presLayoutVars>
      </dgm:prSet>
      <dgm:spPr/>
    </dgm:pt>
    <dgm:pt modelId="{926D4675-D5F6-41EC-94B6-E119F98CD84B}" type="pres">
      <dgm:prSet presAssocID="{05155E6F-F186-4FDB-A2D8-321A6EA9F508}" presName="parentLin" presStyleCnt="0"/>
      <dgm:spPr/>
    </dgm:pt>
    <dgm:pt modelId="{97A0680D-0C2D-43BF-891B-0BC13C7317C4}" type="pres">
      <dgm:prSet presAssocID="{05155E6F-F186-4FDB-A2D8-321A6EA9F508}" presName="parentLeftMargin" presStyleLbl="node1" presStyleIdx="0" presStyleCnt="3"/>
      <dgm:spPr/>
    </dgm:pt>
    <dgm:pt modelId="{E71F2CDF-4278-4116-AF87-98583D9C3B07}" type="pres">
      <dgm:prSet presAssocID="{05155E6F-F186-4FDB-A2D8-321A6EA9F50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707ACC3-591A-4592-A121-81D601BFFA78}" type="pres">
      <dgm:prSet presAssocID="{05155E6F-F186-4FDB-A2D8-321A6EA9F508}" presName="negativeSpace" presStyleCnt="0"/>
      <dgm:spPr/>
    </dgm:pt>
    <dgm:pt modelId="{B2BEA3BF-3373-465E-877D-D132367DECF4}" type="pres">
      <dgm:prSet presAssocID="{05155E6F-F186-4FDB-A2D8-321A6EA9F508}" presName="childText" presStyleLbl="conFgAcc1" presStyleIdx="0" presStyleCnt="3">
        <dgm:presLayoutVars>
          <dgm:bulletEnabled val="1"/>
        </dgm:presLayoutVars>
      </dgm:prSet>
      <dgm:spPr/>
    </dgm:pt>
    <dgm:pt modelId="{A257F33D-DAC4-4C31-B7CF-F75246411525}" type="pres">
      <dgm:prSet presAssocID="{30A1B981-0C6D-4E1E-8C3B-E19693FDEE0A}" presName="spaceBetweenRectangles" presStyleCnt="0"/>
      <dgm:spPr/>
    </dgm:pt>
    <dgm:pt modelId="{FF6CAFC0-C959-4104-A30A-D4832E278B46}" type="pres">
      <dgm:prSet presAssocID="{B59A0C7E-8DF6-443A-AF0F-40A3EA07E4BE}" presName="parentLin" presStyleCnt="0"/>
      <dgm:spPr/>
    </dgm:pt>
    <dgm:pt modelId="{1CC58415-1C0C-459B-94DB-A9FCD8EC00C8}" type="pres">
      <dgm:prSet presAssocID="{B59A0C7E-8DF6-443A-AF0F-40A3EA07E4BE}" presName="parentLeftMargin" presStyleLbl="node1" presStyleIdx="0" presStyleCnt="3"/>
      <dgm:spPr/>
    </dgm:pt>
    <dgm:pt modelId="{8D8A189D-B48B-48CA-89BE-669707054615}" type="pres">
      <dgm:prSet presAssocID="{B59A0C7E-8DF6-443A-AF0F-40A3EA07E4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0D302F4-D7A9-4C80-9CE9-6ED9DA7F8243}" type="pres">
      <dgm:prSet presAssocID="{B59A0C7E-8DF6-443A-AF0F-40A3EA07E4BE}" presName="negativeSpace" presStyleCnt="0"/>
      <dgm:spPr/>
    </dgm:pt>
    <dgm:pt modelId="{EF5A9016-DD54-4774-A575-00BD0784C6B4}" type="pres">
      <dgm:prSet presAssocID="{B59A0C7E-8DF6-443A-AF0F-40A3EA07E4BE}" presName="childText" presStyleLbl="conFgAcc1" presStyleIdx="1" presStyleCnt="3">
        <dgm:presLayoutVars>
          <dgm:bulletEnabled val="1"/>
        </dgm:presLayoutVars>
      </dgm:prSet>
      <dgm:spPr/>
    </dgm:pt>
    <dgm:pt modelId="{9484D6C0-2F16-41AD-B1CC-2F52A2A524A7}" type="pres">
      <dgm:prSet presAssocID="{BC4E5EA6-7722-4B3D-8D43-2FB01A46D9E8}" presName="spaceBetweenRectangles" presStyleCnt="0"/>
      <dgm:spPr/>
    </dgm:pt>
    <dgm:pt modelId="{EDA37DD0-5F07-4733-838B-A71F79B7FFE3}" type="pres">
      <dgm:prSet presAssocID="{487EE20C-6E43-4F75-AAD9-F4DA62E470D3}" presName="parentLin" presStyleCnt="0"/>
      <dgm:spPr/>
    </dgm:pt>
    <dgm:pt modelId="{02BA56AB-C213-4833-A714-0957BD5D7D9E}" type="pres">
      <dgm:prSet presAssocID="{487EE20C-6E43-4F75-AAD9-F4DA62E470D3}" presName="parentLeftMargin" presStyleLbl="node1" presStyleIdx="1" presStyleCnt="3"/>
      <dgm:spPr/>
    </dgm:pt>
    <dgm:pt modelId="{94E80560-C856-4AE4-9488-F7C4275A39E5}" type="pres">
      <dgm:prSet presAssocID="{487EE20C-6E43-4F75-AAD9-F4DA62E470D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886E248-0A48-4A50-BC91-E0467B7D92B5}" type="pres">
      <dgm:prSet presAssocID="{487EE20C-6E43-4F75-AAD9-F4DA62E470D3}" presName="negativeSpace" presStyleCnt="0"/>
      <dgm:spPr/>
    </dgm:pt>
    <dgm:pt modelId="{B92EA569-E357-4660-AE65-1C20023A2F7B}" type="pres">
      <dgm:prSet presAssocID="{487EE20C-6E43-4F75-AAD9-F4DA62E470D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B1CAD0E-DE9D-4C1E-ADD1-C92331623109}" type="presOf" srcId="{B59A0C7E-8DF6-443A-AF0F-40A3EA07E4BE}" destId="{8D8A189D-B48B-48CA-89BE-669707054615}" srcOrd="1" destOrd="0" presId="urn:microsoft.com/office/officeart/2005/8/layout/list1"/>
    <dgm:cxn modelId="{164BC71E-E072-4336-97ED-10F2745DC800}" type="presOf" srcId="{05155E6F-F186-4FDB-A2D8-321A6EA9F508}" destId="{E71F2CDF-4278-4116-AF87-98583D9C3B07}" srcOrd="1" destOrd="0" presId="urn:microsoft.com/office/officeart/2005/8/layout/list1"/>
    <dgm:cxn modelId="{16691C3C-AE57-4CB8-8427-D17757CCB9D4}" type="presOf" srcId="{05155E6F-F186-4FDB-A2D8-321A6EA9F508}" destId="{97A0680D-0C2D-43BF-891B-0BC13C7317C4}" srcOrd="0" destOrd="0" presId="urn:microsoft.com/office/officeart/2005/8/layout/list1"/>
    <dgm:cxn modelId="{129E625C-5ADE-4A44-8834-8B3CF1D70A46}" type="presOf" srcId="{EBBEABCF-6AC3-47BE-AC9B-4F44BD86EE3C}" destId="{E5A5BF6B-C86D-441A-A039-43F839CEFA85}" srcOrd="0" destOrd="0" presId="urn:microsoft.com/office/officeart/2005/8/layout/list1"/>
    <dgm:cxn modelId="{A8B83E60-BF67-49B0-8E13-E8D40C2F10B1}" type="presOf" srcId="{487EE20C-6E43-4F75-AAD9-F4DA62E470D3}" destId="{02BA56AB-C213-4833-A714-0957BD5D7D9E}" srcOrd="0" destOrd="0" presId="urn:microsoft.com/office/officeart/2005/8/layout/list1"/>
    <dgm:cxn modelId="{DEAD2674-2B65-40BE-8CF3-DC464221908C}" srcId="{EBBEABCF-6AC3-47BE-AC9B-4F44BD86EE3C}" destId="{B59A0C7E-8DF6-443A-AF0F-40A3EA07E4BE}" srcOrd="1" destOrd="0" parTransId="{B0DC2484-EE45-4480-A07B-CE4C51BB48EE}" sibTransId="{BC4E5EA6-7722-4B3D-8D43-2FB01A46D9E8}"/>
    <dgm:cxn modelId="{991BC7BC-36F5-4472-AB5E-116A5EB6E34B}" type="presOf" srcId="{487EE20C-6E43-4F75-AAD9-F4DA62E470D3}" destId="{94E80560-C856-4AE4-9488-F7C4275A39E5}" srcOrd="1" destOrd="0" presId="urn:microsoft.com/office/officeart/2005/8/layout/list1"/>
    <dgm:cxn modelId="{ACD89AD5-21D2-4F78-92B1-ADBCE7E1FD7E}" srcId="{EBBEABCF-6AC3-47BE-AC9B-4F44BD86EE3C}" destId="{487EE20C-6E43-4F75-AAD9-F4DA62E470D3}" srcOrd="2" destOrd="0" parTransId="{AB6EEB25-7038-49B1-9C26-F268EDDAFD59}" sibTransId="{AB498E2B-8EFE-435C-B194-9A3FD873AC9D}"/>
    <dgm:cxn modelId="{4ACDA0ED-6612-4AD1-BF5E-B2B22B581B77}" srcId="{EBBEABCF-6AC3-47BE-AC9B-4F44BD86EE3C}" destId="{05155E6F-F186-4FDB-A2D8-321A6EA9F508}" srcOrd="0" destOrd="0" parTransId="{2DCBE8AD-1461-4E3C-A814-D4683509417D}" sibTransId="{30A1B981-0C6D-4E1E-8C3B-E19693FDEE0A}"/>
    <dgm:cxn modelId="{3B3F60F8-3997-4B27-8D7B-31C0C4988FC0}" type="presOf" srcId="{B59A0C7E-8DF6-443A-AF0F-40A3EA07E4BE}" destId="{1CC58415-1C0C-459B-94DB-A9FCD8EC00C8}" srcOrd="0" destOrd="0" presId="urn:microsoft.com/office/officeart/2005/8/layout/list1"/>
    <dgm:cxn modelId="{4A895454-4A09-4B11-924F-6354F54EE788}" type="presParOf" srcId="{E5A5BF6B-C86D-441A-A039-43F839CEFA85}" destId="{926D4675-D5F6-41EC-94B6-E119F98CD84B}" srcOrd="0" destOrd="0" presId="urn:microsoft.com/office/officeart/2005/8/layout/list1"/>
    <dgm:cxn modelId="{6874EA92-91CD-4732-9AE3-D586B43B0ED2}" type="presParOf" srcId="{926D4675-D5F6-41EC-94B6-E119F98CD84B}" destId="{97A0680D-0C2D-43BF-891B-0BC13C7317C4}" srcOrd="0" destOrd="0" presId="urn:microsoft.com/office/officeart/2005/8/layout/list1"/>
    <dgm:cxn modelId="{83DC90DA-624C-4A0D-9EB2-80705ABDBF77}" type="presParOf" srcId="{926D4675-D5F6-41EC-94B6-E119F98CD84B}" destId="{E71F2CDF-4278-4116-AF87-98583D9C3B07}" srcOrd="1" destOrd="0" presId="urn:microsoft.com/office/officeart/2005/8/layout/list1"/>
    <dgm:cxn modelId="{0E4C5F99-D450-419C-A032-C927C27419F5}" type="presParOf" srcId="{E5A5BF6B-C86D-441A-A039-43F839CEFA85}" destId="{2707ACC3-591A-4592-A121-81D601BFFA78}" srcOrd="1" destOrd="0" presId="urn:microsoft.com/office/officeart/2005/8/layout/list1"/>
    <dgm:cxn modelId="{EC832D27-57B6-4978-8896-DAE318E0B75A}" type="presParOf" srcId="{E5A5BF6B-C86D-441A-A039-43F839CEFA85}" destId="{B2BEA3BF-3373-465E-877D-D132367DECF4}" srcOrd="2" destOrd="0" presId="urn:microsoft.com/office/officeart/2005/8/layout/list1"/>
    <dgm:cxn modelId="{592576A1-F110-4670-A085-C1A2AE0E769C}" type="presParOf" srcId="{E5A5BF6B-C86D-441A-A039-43F839CEFA85}" destId="{A257F33D-DAC4-4C31-B7CF-F75246411525}" srcOrd="3" destOrd="0" presId="urn:microsoft.com/office/officeart/2005/8/layout/list1"/>
    <dgm:cxn modelId="{9C0D759D-AB03-4568-BEC7-A04ABF9047AF}" type="presParOf" srcId="{E5A5BF6B-C86D-441A-A039-43F839CEFA85}" destId="{FF6CAFC0-C959-4104-A30A-D4832E278B46}" srcOrd="4" destOrd="0" presId="urn:microsoft.com/office/officeart/2005/8/layout/list1"/>
    <dgm:cxn modelId="{61444824-598A-4102-86E8-E1227BF2D1F8}" type="presParOf" srcId="{FF6CAFC0-C959-4104-A30A-D4832E278B46}" destId="{1CC58415-1C0C-459B-94DB-A9FCD8EC00C8}" srcOrd="0" destOrd="0" presId="urn:microsoft.com/office/officeart/2005/8/layout/list1"/>
    <dgm:cxn modelId="{60BE0409-662D-44B2-8EB7-671514FE0859}" type="presParOf" srcId="{FF6CAFC0-C959-4104-A30A-D4832E278B46}" destId="{8D8A189D-B48B-48CA-89BE-669707054615}" srcOrd="1" destOrd="0" presId="urn:microsoft.com/office/officeart/2005/8/layout/list1"/>
    <dgm:cxn modelId="{615560CA-72A1-4E57-8CA5-2F6C7147316F}" type="presParOf" srcId="{E5A5BF6B-C86D-441A-A039-43F839CEFA85}" destId="{30D302F4-D7A9-4C80-9CE9-6ED9DA7F8243}" srcOrd="5" destOrd="0" presId="urn:microsoft.com/office/officeart/2005/8/layout/list1"/>
    <dgm:cxn modelId="{8EC62275-E6F1-4006-8A04-6C60DE77D7B2}" type="presParOf" srcId="{E5A5BF6B-C86D-441A-A039-43F839CEFA85}" destId="{EF5A9016-DD54-4774-A575-00BD0784C6B4}" srcOrd="6" destOrd="0" presId="urn:microsoft.com/office/officeart/2005/8/layout/list1"/>
    <dgm:cxn modelId="{5BEC457D-85FB-4141-8D23-11FC2EE9D80C}" type="presParOf" srcId="{E5A5BF6B-C86D-441A-A039-43F839CEFA85}" destId="{9484D6C0-2F16-41AD-B1CC-2F52A2A524A7}" srcOrd="7" destOrd="0" presId="urn:microsoft.com/office/officeart/2005/8/layout/list1"/>
    <dgm:cxn modelId="{0595B704-E982-4A3A-B1DD-123DC2DAC76E}" type="presParOf" srcId="{E5A5BF6B-C86D-441A-A039-43F839CEFA85}" destId="{EDA37DD0-5F07-4733-838B-A71F79B7FFE3}" srcOrd="8" destOrd="0" presId="urn:microsoft.com/office/officeart/2005/8/layout/list1"/>
    <dgm:cxn modelId="{CD8E76E2-BE94-4B6C-861E-FCCDC08E16EE}" type="presParOf" srcId="{EDA37DD0-5F07-4733-838B-A71F79B7FFE3}" destId="{02BA56AB-C213-4833-A714-0957BD5D7D9E}" srcOrd="0" destOrd="0" presId="urn:microsoft.com/office/officeart/2005/8/layout/list1"/>
    <dgm:cxn modelId="{1D849C3E-09AA-43B9-BA11-EB1C8B136EAF}" type="presParOf" srcId="{EDA37DD0-5F07-4733-838B-A71F79B7FFE3}" destId="{94E80560-C856-4AE4-9488-F7C4275A39E5}" srcOrd="1" destOrd="0" presId="urn:microsoft.com/office/officeart/2005/8/layout/list1"/>
    <dgm:cxn modelId="{0BD1B9DF-BED9-4AB8-B7CB-32B74D0D6CB5}" type="presParOf" srcId="{E5A5BF6B-C86D-441A-A039-43F839CEFA85}" destId="{F886E248-0A48-4A50-BC91-E0467B7D92B5}" srcOrd="9" destOrd="0" presId="urn:microsoft.com/office/officeart/2005/8/layout/list1"/>
    <dgm:cxn modelId="{B437A72A-1B47-4EB0-BC2F-E13E85628892}" type="presParOf" srcId="{E5A5BF6B-C86D-441A-A039-43F839CEFA85}" destId="{B92EA569-E357-4660-AE65-1C20023A2F7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73AC6-3D18-4163-991E-9C6E9C1BF933}">
      <dsp:nvSpPr>
        <dsp:cNvPr id="0" name=""/>
        <dsp:cNvSpPr/>
      </dsp:nvSpPr>
      <dsp:spPr>
        <a:xfrm>
          <a:off x="402550" y="1992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GP Partner –Parkside Medical Centre ,Boston (June 2023)</a:t>
          </a:r>
          <a:endParaRPr lang="en-US" sz="2800" kern="1200" dirty="0"/>
        </a:p>
      </dsp:txBody>
      <dsp:txXfrm>
        <a:off x="402550" y="1992"/>
        <a:ext cx="3034531" cy="1820718"/>
      </dsp:txXfrm>
    </dsp:sp>
    <dsp:sp modelId="{46FB1008-35B1-44AD-93A5-E74B134F2E0D}">
      <dsp:nvSpPr>
        <dsp:cNvPr id="0" name=""/>
        <dsp:cNvSpPr/>
      </dsp:nvSpPr>
      <dsp:spPr>
        <a:xfrm>
          <a:off x="3740534" y="1992"/>
          <a:ext cx="3034531" cy="18207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PCN –Health Inequalities Lead and Deputy Clinical Director </a:t>
          </a:r>
          <a:endParaRPr lang="en-US" sz="2800" kern="1200" dirty="0"/>
        </a:p>
      </dsp:txBody>
      <dsp:txXfrm>
        <a:off x="3740534" y="1992"/>
        <a:ext cx="3034531" cy="1820718"/>
      </dsp:txXfrm>
    </dsp:sp>
    <dsp:sp modelId="{531CAA3B-ED51-4375-A9FC-6693583054B5}">
      <dsp:nvSpPr>
        <dsp:cNvPr id="0" name=""/>
        <dsp:cNvSpPr/>
      </dsp:nvSpPr>
      <dsp:spPr>
        <a:xfrm>
          <a:off x="7078518" y="1992"/>
          <a:ext cx="3034531" cy="182071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GP Leadership Fellow </a:t>
          </a:r>
          <a:endParaRPr lang="en-US" sz="2800" kern="1200" dirty="0"/>
        </a:p>
      </dsp:txBody>
      <dsp:txXfrm>
        <a:off x="7078518" y="1992"/>
        <a:ext cx="3034531" cy="1820718"/>
      </dsp:txXfrm>
    </dsp:sp>
    <dsp:sp modelId="{DCBE1CFA-E443-4583-A220-3E12A902CFC5}">
      <dsp:nvSpPr>
        <dsp:cNvPr id="0" name=""/>
        <dsp:cNvSpPr/>
      </dsp:nvSpPr>
      <dsp:spPr>
        <a:xfrm>
          <a:off x="402550" y="2126164"/>
          <a:ext cx="3034531" cy="18207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GP Trainer </a:t>
          </a:r>
          <a:endParaRPr lang="en-US" sz="2800" kern="1200" dirty="0"/>
        </a:p>
      </dsp:txBody>
      <dsp:txXfrm>
        <a:off x="402550" y="2126164"/>
        <a:ext cx="3034531" cy="1820718"/>
      </dsp:txXfrm>
    </dsp:sp>
    <dsp:sp modelId="{07F7D919-B288-42EB-8710-0D53BC5032BF}">
      <dsp:nvSpPr>
        <dsp:cNvPr id="0" name=""/>
        <dsp:cNvSpPr/>
      </dsp:nvSpPr>
      <dsp:spPr>
        <a:xfrm>
          <a:off x="3740534" y="2126164"/>
          <a:ext cx="3034531" cy="182071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GP Mentor for ACP Trainee </a:t>
          </a:r>
          <a:endParaRPr lang="en-US" sz="2800" kern="1200" dirty="0"/>
        </a:p>
      </dsp:txBody>
      <dsp:txXfrm>
        <a:off x="3740534" y="2126164"/>
        <a:ext cx="3034531" cy="1820718"/>
      </dsp:txXfrm>
    </dsp:sp>
    <dsp:sp modelId="{3269DBA5-3BBF-42A1-8A73-74BFC7B88419}">
      <dsp:nvSpPr>
        <dsp:cNvPr id="0" name=""/>
        <dsp:cNvSpPr/>
      </dsp:nvSpPr>
      <dsp:spPr>
        <a:xfrm>
          <a:off x="7078518" y="2126164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Lincolnshire LMC Committee member </a:t>
          </a:r>
          <a:endParaRPr lang="en-US" sz="2800" kern="1200" dirty="0"/>
        </a:p>
      </dsp:txBody>
      <dsp:txXfrm>
        <a:off x="7078518" y="2126164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01B9E-C67A-405E-AE03-C32AA6BDFA68}">
      <dsp:nvSpPr>
        <dsp:cNvPr id="0" name=""/>
        <dsp:cNvSpPr/>
      </dsp:nvSpPr>
      <dsp:spPr>
        <a:xfrm>
          <a:off x="0" y="717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98F23-4333-46C7-8142-538EEDE99D7A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1320EA-337B-479D-87E8-45A0438EE977}">
      <dsp:nvSpPr>
        <dsp:cNvPr id="0" name=""/>
        <dsp:cNvSpPr/>
      </dsp:nvSpPr>
      <dsp:spPr>
        <a:xfrm>
          <a:off x="1939533" y="717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Passion for population  health management. </a:t>
          </a:r>
          <a:endParaRPr lang="en-US" sz="2200" kern="1200" dirty="0"/>
        </a:p>
      </dsp:txBody>
      <dsp:txXfrm>
        <a:off x="1939533" y="717"/>
        <a:ext cx="4362067" cy="1679249"/>
      </dsp:txXfrm>
    </dsp:sp>
    <dsp:sp modelId="{89B8D49A-FC93-446F-8E6A-F0BB50E80AA2}">
      <dsp:nvSpPr>
        <dsp:cNvPr id="0" name=""/>
        <dsp:cNvSpPr/>
      </dsp:nvSpPr>
      <dsp:spPr>
        <a:xfrm>
          <a:off x="0" y="2099779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7D34C-598A-440F-8D61-D40C69DC772F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3B0458-1364-4D7D-B7F7-C1FC9EF894CB}">
      <dsp:nvSpPr>
        <dsp:cNvPr id="0" name=""/>
        <dsp:cNvSpPr/>
      </dsp:nvSpPr>
      <dsp:spPr>
        <a:xfrm>
          <a:off x="1939533" y="2099779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Like to challenge myself.</a:t>
          </a:r>
          <a:endParaRPr lang="en-US" sz="2200" kern="1200" dirty="0"/>
        </a:p>
      </dsp:txBody>
      <dsp:txXfrm>
        <a:off x="1939533" y="2099779"/>
        <a:ext cx="4362067" cy="1679249"/>
      </dsp:txXfrm>
    </dsp:sp>
    <dsp:sp modelId="{20782DFF-5325-4EF8-8016-D0BB29ABE93E}">
      <dsp:nvSpPr>
        <dsp:cNvPr id="0" name=""/>
        <dsp:cNvSpPr/>
      </dsp:nvSpPr>
      <dsp:spPr>
        <a:xfrm>
          <a:off x="0" y="4198841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643B5-0878-4770-A356-443F09E47577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F3AB5-BCC8-4980-AC35-71509A064CC8}">
      <dsp:nvSpPr>
        <dsp:cNvPr id="0" name=""/>
        <dsp:cNvSpPr/>
      </dsp:nvSpPr>
      <dsp:spPr>
        <a:xfrm>
          <a:off x="1939533" y="4198841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I would like to be involved in decisions that positively influence  the health and wellbeing of the local population .</a:t>
          </a:r>
          <a:endParaRPr lang="en-US" sz="2200" kern="1200" dirty="0"/>
        </a:p>
      </dsp:txBody>
      <dsp:txXfrm>
        <a:off x="1939533" y="4198841"/>
        <a:ext cx="4362067" cy="16792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590EC0-B3D4-4E92-B8E0-39DFF99EEC83}">
      <dsp:nvSpPr>
        <dsp:cNvPr id="0" name=""/>
        <dsp:cNvSpPr/>
      </dsp:nvSpPr>
      <dsp:spPr>
        <a:xfrm>
          <a:off x="556" y="1266431"/>
          <a:ext cx="1953562" cy="12405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6D66BE-817F-49BF-BDF1-FE892B370776}">
      <dsp:nvSpPr>
        <dsp:cNvPr id="0" name=""/>
        <dsp:cNvSpPr/>
      </dsp:nvSpPr>
      <dsp:spPr>
        <a:xfrm>
          <a:off x="217619" y="1472641"/>
          <a:ext cx="1953562" cy="12405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Creativity, Development and Growth  </a:t>
          </a:r>
        </a:p>
      </dsp:txBody>
      <dsp:txXfrm>
        <a:off x="253952" y="1508974"/>
        <a:ext cx="1880896" cy="1167846"/>
      </dsp:txXfrm>
    </dsp:sp>
    <dsp:sp modelId="{C198E4B7-DC63-4F1F-8711-73E34B98316C}">
      <dsp:nvSpPr>
        <dsp:cNvPr id="0" name=""/>
        <dsp:cNvSpPr/>
      </dsp:nvSpPr>
      <dsp:spPr>
        <a:xfrm>
          <a:off x="2388243" y="1266431"/>
          <a:ext cx="1953562" cy="12405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8D4FCA-820E-4935-B21C-113761AE3607}">
      <dsp:nvSpPr>
        <dsp:cNvPr id="0" name=""/>
        <dsp:cNvSpPr/>
      </dsp:nvSpPr>
      <dsp:spPr>
        <a:xfrm>
          <a:off x="2605306" y="1472641"/>
          <a:ext cx="1953562" cy="12405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Self-esteem and recognition </a:t>
          </a:r>
        </a:p>
      </dsp:txBody>
      <dsp:txXfrm>
        <a:off x="2641639" y="1508974"/>
        <a:ext cx="1880896" cy="11678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54B2D-D569-4288-A77D-4F2EE65FD41D}">
      <dsp:nvSpPr>
        <dsp:cNvPr id="0" name=""/>
        <dsp:cNvSpPr/>
      </dsp:nvSpPr>
      <dsp:spPr>
        <a:xfrm>
          <a:off x="637103" y="0"/>
          <a:ext cx="6285297" cy="6285297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ABB6F2-F7AC-44A6-861D-5B9DD54BA79A}">
      <dsp:nvSpPr>
        <dsp:cNvPr id="0" name=""/>
        <dsp:cNvSpPr/>
      </dsp:nvSpPr>
      <dsp:spPr>
        <a:xfrm>
          <a:off x="1198222" y="597103"/>
          <a:ext cx="2451265" cy="24512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Strength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Clinical Knowledge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Communication skills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Familiarity with local population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Passion and motivation for public health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1317883" y="716764"/>
        <a:ext cx="2211943" cy="2211943"/>
      </dsp:txXfrm>
    </dsp:sp>
    <dsp:sp modelId="{B2FFE1F1-C842-4793-A45A-2E513C7B86A3}">
      <dsp:nvSpPr>
        <dsp:cNvPr id="0" name=""/>
        <dsp:cNvSpPr/>
      </dsp:nvSpPr>
      <dsp:spPr>
        <a:xfrm>
          <a:off x="3862093" y="600608"/>
          <a:ext cx="2451265" cy="24512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Opportunities</a:t>
          </a:r>
          <a:r>
            <a:rPr lang="en-GB" sz="1300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GP partner and PCN roles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Networking opportunities with other service providers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Guidance from Training Hub and Mentors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3981754" y="720269"/>
        <a:ext cx="2211943" cy="2211943"/>
      </dsp:txXfrm>
    </dsp:sp>
    <dsp:sp modelId="{2EAED3D8-FB4C-4277-845C-35BB23CA7067}">
      <dsp:nvSpPr>
        <dsp:cNvPr id="0" name=""/>
        <dsp:cNvSpPr/>
      </dsp:nvSpPr>
      <dsp:spPr>
        <a:xfrm>
          <a:off x="1198222" y="3275657"/>
          <a:ext cx="2451265" cy="24512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Weakness</a:t>
          </a:r>
          <a:r>
            <a:rPr lang="en-GB" sz="1300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Knowledge gap in Leadership skills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Lack of experience in Leadership roles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1317883" y="3395318"/>
        <a:ext cx="2211943" cy="2211943"/>
      </dsp:txXfrm>
    </dsp:sp>
    <dsp:sp modelId="{DAF38DCC-C2EA-4365-9189-48B68BB16510}">
      <dsp:nvSpPr>
        <dsp:cNvPr id="0" name=""/>
        <dsp:cNvSpPr/>
      </dsp:nvSpPr>
      <dsp:spPr>
        <a:xfrm>
          <a:off x="3874031" y="3236927"/>
          <a:ext cx="2451265" cy="24512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Threats</a:t>
          </a:r>
          <a:endParaRPr lang="en-GB" sz="13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Time-management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Lack of Projects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Lack of engagement from other agencies  and individuals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Multiple roles </a:t>
          </a:r>
        </a:p>
      </dsp:txBody>
      <dsp:txXfrm>
        <a:off x="3993692" y="3356588"/>
        <a:ext cx="2211943" cy="22119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DED33-EAAE-4BCF-A472-2BD1B766D72E}">
      <dsp:nvSpPr>
        <dsp:cNvPr id="0" name=""/>
        <dsp:cNvSpPr/>
      </dsp:nvSpPr>
      <dsp:spPr>
        <a:xfrm>
          <a:off x="3201" y="998291"/>
          <a:ext cx="2285879" cy="14515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4DC9E-CAE4-42D7-9488-7F478F91A4A4}">
      <dsp:nvSpPr>
        <dsp:cNvPr id="0" name=""/>
        <dsp:cNvSpPr/>
      </dsp:nvSpPr>
      <dsp:spPr>
        <a:xfrm>
          <a:off x="257188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Practice Based </a:t>
          </a:r>
          <a:endParaRPr lang="en-US" sz="2800" kern="1200" dirty="0"/>
        </a:p>
      </dsp:txBody>
      <dsp:txXfrm>
        <a:off x="299702" y="1282093"/>
        <a:ext cx="2200851" cy="1366505"/>
      </dsp:txXfrm>
    </dsp:sp>
    <dsp:sp modelId="{CEDADD7D-E06D-432B-A051-3617829FF841}">
      <dsp:nvSpPr>
        <dsp:cNvPr id="0" name=""/>
        <dsp:cNvSpPr/>
      </dsp:nvSpPr>
      <dsp:spPr>
        <a:xfrm>
          <a:off x="2797054" y="998291"/>
          <a:ext cx="2285879" cy="14515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FFB69-3642-41B5-AD45-89A7E6A2D92B}">
      <dsp:nvSpPr>
        <dsp:cNvPr id="0" name=""/>
        <dsp:cNvSpPr/>
      </dsp:nvSpPr>
      <dsp:spPr>
        <a:xfrm>
          <a:off x="3051041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PCN Based </a:t>
          </a:r>
          <a:endParaRPr lang="en-US" sz="2800" kern="1200" dirty="0"/>
        </a:p>
      </dsp:txBody>
      <dsp:txXfrm>
        <a:off x="3093555" y="1282093"/>
        <a:ext cx="2200851" cy="1366505"/>
      </dsp:txXfrm>
    </dsp:sp>
    <dsp:sp modelId="{1C985CCF-3E11-4D6E-AD96-05B9C3F7225D}">
      <dsp:nvSpPr>
        <dsp:cNvPr id="0" name=""/>
        <dsp:cNvSpPr/>
      </dsp:nvSpPr>
      <dsp:spPr>
        <a:xfrm>
          <a:off x="5590907" y="998291"/>
          <a:ext cx="2285879" cy="14515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B174E5-20DD-40C3-807A-3C6CDD836A78}">
      <dsp:nvSpPr>
        <dsp:cNvPr id="0" name=""/>
        <dsp:cNvSpPr/>
      </dsp:nvSpPr>
      <dsp:spPr>
        <a:xfrm>
          <a:off x="5844894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Population Health </a:t>
          </a:r>
          <a:endParaRPr lang="en-US" sz="2800" kern="1200" dirty="0"/>
        </a:p>
      </dsp:txBody>
      <dsp:txXfrm>
        <a:off x="5887408" y="1282093"/>
        <a:ext cx="2200851" cy="1366505"/>
      </dsp:txXfrm>
    </dsp:sp>
    <dsp:sp modelId="{16B00C11-7CBB-4A0B-BAC4-91ED10BCBC3B}">
      <dsp:nvSpPr>
        <dsp:cNvPr id="0" name=""/>
        <dsp:cNvSpPr/>
      </dsp:nvSpPr>
      <dsp:spPr>
        <a:xfrm>
          <a:off x="8384760" y="998291"/>
          <a:ext cx="2285879" cy="145153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8B9A10-5E02-40A9-9922-7DC418B2E3AD}">
      <dsp:nvSpPr>
        <dsp:cNvPr id="0" name=""/>
        <dsp:cNvSpPr/>
      </dsp:nvSpPr>
      <dsp:spPr>
        <a:xfrm>
          <a:off x="8638747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Personal Development </a:t>
          </a:r>
          <a:endParaRPr lang="en-US" sz="2800" kern="1200" dirty="0"/>
        </a:p>
      </dsp:txBody>
      <dsp:txXfrm>
        <a:off x="8681261" y="1282093"/>
        <a:ext cx="2200851" cy="13665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C4FAEA-133D-4B59-88F5-364FEE93D0D4}">
      <dsp:nvSpPr>
        <dsp:cNvPr id="0" name=""/>
        <dsp:cNvSpPr/>
      </dsp:nvSpPr>
      <dsp:spPr>
        <a:xfrm>
          <a:off x="205509" y="619429"/>
          <a:ext cx="911674" cy="9116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FC364-9C3B-4FFD-B3BF-EE825408878E}">
      <dsp:nvSpPr>
        <dsp:cNvPr id="0" name=""/>
        <dsp:cNvSpPr/>
      </dsp:nvSpPr>
      <dsp:spPr>
        <a:xfrm>
          <a:off x="396960" y="810880"/>
          <a:ext cx="528770" cy="5287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FFFEA-652D-4169-BEC0-9306C26E2ABC}">
      <dsp:nvSpPr>
        <dsp:cNvPr id="0" name=""/>
        <dsp:cNvSpPr/>
      </dsp:nvSpPr>
      <dsp:spPr>
        <a:xfrm>
          <a:off x="1312541" y="619429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S – Formulate Lipid protocol and create e-workflow </a:t>
          </a:r>
          <a:endParaRPr lang="en-US" sz="1700" kern="1200"/>
        </a:p>
      </dsp:txBody>
      <dsp:txXfrm>
        <a:off x="1312541" y="619429"/>
        <a:ext cx="2148945" cy="911674"/>
      </dsp:txXfrm>
    </dsp:sp>
    <dsp:sp modelId="{F9245641-858F-4DAA-9B40-A1CEB63C8C6F}">
      <dsp:nvSpPr>
        <dsp:cNvPr id="0" name=""/>
        <dsp:cNvSpPr/>
      </dsp:nvSpPr>
      <dsp:spPr>
        <a:xfrm>
          <a:off x="3835925" y="619429"/>
          <a:ext cx="911674" cy="9116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7CE658-9EDA-406A-AB39-0D8E26A9327D}">
      <dsp:nvSpPr>
        <dsp:cNvPr id="0" name=""/>
        <dsp:cNvSpPr/>
      </dsp:nvSpPr>
      <dsp:spPr>
        <a:xfrm>
          <a:off x="4027376" y="810880"/>
          <a:ext cx="528770" cy="5287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2AA8D-7C36-4424-9D00-81641B42CC62}">
      <dsp:nvSpPr>
        <dsp:cNvPr id="0" name=""/>
        <dsp:cNvSpPr/>
      </dsp:nvSpPr>
      <dsp:spPr>
        <a:xfrm>
          <a:off x="4942957" y="619429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M-Lipid protocol with continuous auditing of Lipid QOF targets </a:t>
          </a:r>
          <a:endParaRPr lang="en-US" sz="1700" kern="1200" dirty="0"/>
        </a:p>
      </dsp:txBody>
      <dsp:txXfrm>
        <a:off x="4942957" y="619429"/>
        <a:ext cx="2148945" cy="911674"/>
      </dsp:txXfrm>
    </dsp:sp>
    <dsp:sp modelId="{5F8E6812-F3C7-47D5-B67A-7079E7E81CDA}">
      <dsp:nvSpPr>
        <dsp:cNvPr id="0" name=""/>
        <dsp:cNvSpPr/>
      </dsp:nvSpPr>
      <dsp:spPr>
        <a:xfrm>
          <a:off x="7466341" y="619429"/>
          <a:ext cx="911674" cy="9116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FEAC9F-A343-44D0-B072-0E8B940311B7}">
      <dsp:nvSpPr>
        <dsp:cNvPr id="0" name=""/>
        <dsp:cNvSpPr/>
      </dsp:nvSpPr>
      <dsp:spPr>
        <a:xfrm>
          <a:off x="7657792" y="810880"/>
          <a:ext cx="528770" cy="5287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670860-F2E3-46FD-B07F-0FD09E65E932}">
      <dsp:nvSpPr>
        <dsp:cNvPr id="0" name=""/>
        <dsp:cNvSpPr/>
      </dsp:nvSpPr>
      <dsp:spPr>
        <a:xfrm>
          <a:off x="8573374" y="619429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A- Workflow implemented and being used by entire practice </a:t>
          </a:r>
          <a:endParaRPr lang="en-US" sz="1700" kern="1200"/>
        </a:p>
      </dsp:txBody>
      <dsp:txXfrm>
        <a:off x="8573374" y="619429"/>
        <a:ext cx="2148945" cy="911674"/>
      </dsp:txXfrm>
    </dsp:sp>
    <dsp:sp modelId="{FE921C68-4CCC-4D92-86A5-72CDF1C220DF}">
      <dsp:nvSpPr>
        <dsp:cNvPr id="0" name=""/>
        <dsp:cNvSpPr/>
      </dsp:nvSpPr>
      <dsp:spPr>
        <a:xfrm>
          <a:off x="205509" y="2158301"/>
          <a:ext cx="911674" cy="9116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27FBB-58F7-4D4A-88D8-F5450FDB0D64}">
      <dsp:nvSpPr>
        <dsp:cNvPr id="0" name=""/>
        <dsp:cNvSpPr/>
      </dsp:nvSpPr>
      <dsp:spPr>
        <a:xfrm>
          <a:off x="396960" y="2349753"/>
          <a:ext cx="528770" cy="52877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8B134F-8733-4AB5-8A06-00B97C0D90DF}">
      <dsp:nvSpPr>
        <dsp:cNvPr id="0" name=""/>
        <dsp:cNvSpPr/>
      </dsp:nvSpPr>
      <dsp:spPr>
        <a:xfrm>
          <a:off x="1312541" y="2158301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R- Lipid pathway presented and circulated to clinicians </a:t>
          </a:r>
          <a:endParaRPr lang="en-US" sz="1700" kern="1200"/>
        </a:p>
      </dsp:txBody>
      <dsp:txXfrm>
        <a:off x="1312541" y="2158301"/>
        <a:ext cx="2148945" cy="911674"/>
      </dsp:txXfrm>
    </dsp:sp>
    <dsp:sp modelId="{C6CB63AE-17EC-45BE-8578-D48D5CD1F693}">
      <dsp:nvSpPr>
        <dsp:cNvPr id="0" name=""/>
        <dsp:cNvSpPr/>
      </dsp:nvSpPr>
      <dsp:spPr>
        <a:xfrm>
          <a:off x="3835925" y="2158301"/>
          <a:ext cx="911674" cy="9116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F2197-0862-4E1F-83F3-568D486BD19D}">
      <dsp:nvSpPr>
        <dsp:cNvPr id="0" name=""/>
        <dsp:cNvSpPr/>
      </dsp:nvSpPr>
      <dsp:spPr>
        <a:xfrm>
          <a:off x="4027376" y="2349753"/>
          <a:ext cx="528770" cy="52877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B1662-B101-4ED8-AC2A-B9ABB62CD014}">
      <dsp:nvSpPr>
        <dsp:cNvPr id="0" name=""/>
        <dsp:cNvSpPr/>
      </dsp:nvSpPr>
      <dsp:spPr>
        <a:xfrm>
          <a:off x="4942957" y="2158301"/>
          <a:ext cx="2148945" cy="911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T- All achieved within 6 months </a:t>
          </a:r>
          <a:endParaRPr lang="en-US" sz="1700" kern="1200"/>
        </a:p>
      </dsp:txBody>
      <dsp:txXfrm>
        <a:off x="4942957" y="2158301"/>
        <a:ext cx="2148945" cy="9116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F66FA-8638-4DBF-8732-9819BBA7BE03}">
      <dsp:nvSpPr>
        <dsp:cNvPr id="0" name=""/>
        <dsp:cNvSpPr/>
      </dsp:nvSpPr>
      <dsp:spPr>
        <a:xfrm>
          <a:off x="0" y="799969"/>
          <a:ext cx="6666833" cy="38539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 dirty="0"/>
            <a:t>Setting up template for care -navigators/reception staff </a:t>
          </a:r>
          <a:endParaRPr lang="en-US" sz="5400" kern="1200" dirty="0"/>
        </a:p>
      </dsp:txBody>
      <dsp:txXfrm>
        <a:off x="188136" y="988105"/>
        <a:ext cx="6290561" cy="34777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60B81-F205-4D0E-9F13-9137A2961752}">
      <dsp:nvSpPr>
        <dsp:cNvPr id="0" name=""/>
        <dsp:cNvSpPr/>
      </dsp:nvSpPr>
      <dsp:spPr>
        <a:xfrm>
          <a:off x="0" y="169287"/>
          <a:ext cx="1719233" cy="10315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Discussion with Reception staff</a:t>
          </a:r>
          <a:endParaRPr lang="en-US" sz="2000" kern="1200"/>
        </a:p>
      </dsp:txBody>
      <dsp:txXfrm>
        <a:off x="0" y="169287"/>
        <a:ext cx="1719233" cy="1031540"/>
      </dsp:txXfrm>
    </dsp:sp>
    <dsp:sp modelId="{05B77865-77F5-4983-AE70-39043E4636CB}">
      <dsp:nvSpPr>
        <dsp:cNvPr id="0" name=""/>
        <dsp:cNvSpPr/>
      </dsp:nvSpPr>
      <dsp:spPr>
        <a:xfrm>
          <a:off x="1891157" y="169287"/>
          <a:ext cx="1719233" cy="10315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Listened to their concerns </a:t>
          </a:r>
          <a:endParaRPr lang="en-US" sz="2000" kern="1200" dirty="0"/>
        </a:p>
      </dsp:txBody>
      <dsp:txXfrm>
        <a:off x="1891157" y="169287"/>
        <a:ext cx="1719233" cy="1031540"/>
      </dsp:txXfrm>
    </dsp:sp>
    <dsp:sp modelId="{816A17E5-22E5-4788-AAA3-5B479E726FD5}">
      <dsp:nvSpPr>
        <dsp:cNvPr id="0" name=""/>
        <dsp:cNvSpPr/>
      </dsp:nvSpPr>
      <dsp:spPr>
        <a:xfrm>
          <a:off x="3782314" y="169287"/>
          <a:ext cx="1719233" cy="10315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List of common conditions </a:t>
          </a:r>
          <a:endParaRPr lang="en-US" sz="2000" kern="1200"/>
        </a:p>
      </dsp:txBody>
      <dsp:txXfrm>
        <a:off x="3782314" y="169287"/>
        <a:ext cx="1719233" cy="1031540"/>
      </dsp:txXfrm>
    </dsp:sp>
    <dsp:sp modelId="{F9FB9022-F268-4C5F-BAD5-462AA5167BBA}">
      <dsp:nvSpPr>
        <dsp:cNvPr id="0" name=""/>
        <dsp:cNvSpPr/>
      </dsp:nvSpPr>
      <dsp:spPr>
        <a:xfrm>
          <a:off x="0" y="1372751"/>
          <a:ext cx="1719233" cy="10315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Worked on template with help of PM </a:t>
          </a:r>
          <a:endParaRPr lang="en-US" sz="2000" kern="1200"/>
        </a:p>
      </dsp:txBody>
      <dsp:txXfrm>
        <a:off x="0" y="1372751"/>
        <a:ext cx="1719233" cy="1031540"/>
      </dsp:txXfrm>
    </dsp:sp>
    <dsp:sp modelId="{2D018BFA-EC60-49F1-8CCD-93F905BD07E4}">
      <dsp:nvSpPr>
        <dsp:cNvPr id="0" name=""/>
        <dsp:cNvSpPr/>
      </dsp:nvSpPr>
      <dsp:spPr>
        <a:xfrm>
          <a:off x="1891157" y="1372751"/>
          <a:ext cx="1719233" cy="103154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Rolled out one by one </a:t>
          </a:r>
          <a:endParaRPr lang="en-US" sz="2000" kern="1200"/>
        </a:p>
      </dsp:txBody>
      <dsp:txXfrm>
        <a:off x="1891157" y="1372751"/>
        <a:ext cx="1719233" cy="1031540"/>
      </dsp:txXfrm>
    </dsp:sp>
    <dsp:sp modelId="{844A3500-1DA9-4A81-8721-71256BA7BF9F}">
      <dsp:nvSpPr>
        <dsp:cNvPr id="0" name=""/>
        <dsp:cNvSpPr/>
      </dsp:nvSpPr>
      <dsp:spPr>
        <a:xfrm>
          <a:off x="3782314" y="1372751"/>
          <a:ext cx="1719233" cy="10315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Amended and adapted as per feedback </a:t>
          </a:r>
          <a:endParaRPr lang="en-US" sz="2000" kern="1200"/>
        </a:p>
      </dsp:txBody>
      <dsp:txXfrm>
        <a:off x="3782314" y="1372751"/>
        <a:ext cx="1719233" cy="10315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14D62-0E12-4D5B-85B5-21FE6A40631C}">
      <dsp:nvSpPr>
        <dsp:cNvPr id="0" name=""/>
        <dsp:cNvSpPr/>
      </dsp:nvSpPr>
      <dsp:spPr>
        <a:xfrm>
          <a:off x="0" y="885022"/>
          <a:ext cx="6253721" cy="5996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Set up template for care-navigation </a:t>
          </a:r>
          <a:endParaRPr lang="en-US" sz="2500" kern="1200"/>
        </a:p>
      </dsp:txBody>
      <dsp:txXfrm>
        <a:off x="29271" y="914293"/>
        <a:ext cx="6195179" cy="541083"/>
      </dsp:txXfrm>
    </dsp:sp>
    <dsp:sp modelId="{275280C5-0CF0-45E2-AA76-862DEE37C738}">
      <dsp:nvSpPr>
        <dsp:cNvPr id="0" name=""/>
        <dsp:cNvSpPr/>
      </dsp:nvSpPr>
      <dsp:spPr>
        <a:xfrm>
          <a:off x="0" y="1556647"/>
          <a:ext cx="6253721" cy="59962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Looking at available resources </a:t>
          </a:r>
          <a:endParaRPr lang="en-US" sz="2500" kern="1200"/>
        </a:p>
      </dsp:txBody>
      <dsp:txXfrm>
        <a:off x="29271" y="1585918"/>
        <a:ext cx="6195179" cy="541083"/>
      </dsp:txXfrm>
    </dsp:sp>
    <dsp:sp modelId="{4622AEDC-6EF6-40EE-8C79-CDD5F1128C85}">
      <dsp:nvSpPr>
        <dsp:cNvPr id="0" name=""/>
        <dsp:cNvSpPr/>
      </dsp:nvSpPr>
      <dsp:spPr>
        <a:xfrm>
          <a:off x="0" y="2228272"/>
          <a:ext cx="6253721" cy="59962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Discussion and motivation about new change </a:t>
          </a:r>
          <a:endParaRPr lang="en-US" sz="2500" kern="1200"/>
        </a:p>
      </dsp:txBody>
      <dsp:txXfrm>
        <a:off x="29271" y="2257543"/>
        <a:ext cx="6195179" cy="541083"/>
      </dsp:txXfrm>
    </dsp:sp>
    <dsp:sp modelId="{D2EFC84E-0DDF-4486-B4C5-17C7B13CA482}">
      <dsp:nvSpPr>
        <dsp:cNvPr id="0" name=""/>
        <dsp:cNvSpPr/>
      </dsp:nvSpPr>
      <dsp:spPr>
        <a:xfrm>
          <a:off x="0" y="2899897"/>
          <a:ext cx="6253721" cy="59962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Trouble shooting </a:t>
          </a:r>
          <a:endParaRPr lang="en-US" sz="2500" kern="1200"/>
        </a:p>
      </dsp:txBody>
      <dsp:txXfrm>
        <a:off x="29271" y="2929168"/>
        <a:ext cx="6195179" cy="541083"/>
      </dsp:txXfrm>
    </dsp:sp>
    <dsp:sp modelId="{4D7EA668-C04E-4B49-93A5-E65F02C521EF}">
      <dsp:nvSpPr>
        <dsp:cNvPr id="0" name=""/>
        <dsp:cNvSpPr/>
      </dsp:nvSpPr>
      <dsp:spPr>
        <a:xfrm>
          <a:off x="0" y="3571522"/>
          <a:ext cx="6253721" cy="59962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Conflict resolution </a:t>
          </a:r>
          <a:endParaRPr lang="en-US" sz="2500" kern="1200"/>
        </a:p>
      </dsp:txBody>
      <dsp:txXfrm>
        <a:off x="29271" y="3600793"/>
        <a:ext cx="6195179" cy="5410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2925A-8ACC-477F-9CED-9C0FCF51DCF8}">
      <dsp:nvSpPr>
        <dsp:cNvPr id="0" name=""/>
        <dsp:cNvSpPr/>
      </dsp:nvSpPr>
      <dsp:spPr>
        <a:xfrm>
          <a:off x="0" y="134758"/>
          <a:ext cx="7559504" cy="9114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More streamlined process </a:t>
          </a:r>
          <a:endParaRPr lang="en-US" sz="3800" kern="1200"/>
        </a:p>
      </dsp:txBody>
      <dsp:txXfrm>
        <a:off x="44492" y="179250"/>
        <a:ext cx="7470520" cy="822446"/>
      </dsp:txXfrm>
    </dsp:sp>
    <dsp:sp modelId="{478A0EDE-7CA6-4F73-848B-7FCBB260F409}">
      <dsp:nvSpPr>
        <dsp:cNvPr id="0" name=""/>
        <dsp:cNvSpPr/>
      </dsp:nvSpPr>
      <dsp:spPr>
        <a:xfrm>
          <a:off x="0" y="1108538"/>
          <a:ext cx="7559504" cy="911430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Uniformity in triaging  </a:t>
          </a:r>
          <a:endParaRPr lang="en-US" sz="3800" kern="1200" dirty="0"/>
        </a:p>
      </dsp:txBody>
      <dsp:txXfrm>
        <a:off x="44492" y="1153030"/>
        <a:ext cx="7470520" cy="822446"/>
      </dsp:txXfrm>
    </dsp:sp>
    <dsp:sp modelId="{AF89BD69-9369-455E-812F-0B16EF79FAA9}">
      <dsp:nvSpPr>
        <dsp:cNvPr id="0" name=""/>
        <dsp:cNvSpPr/>
      </dsp:nvSpPr>
      <dsp:spPr>
        <a:xfrm>
          <a:off x="0" y="2176498"/>
          <a:ext cx="7559504" cy="911430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Less pressure on reception staff </a:t>
          </a:r>
          <a:endParaRPr lang="en-US" sz="3800" kern="1200" dirty="0"/>
        </a:p>
      </dsp:txBody>
      <dsp:txXfrm>
        <a:off x="44492" y="2220990"/>
        <a:ext cx="7470520" cy="822446"/>
      </dsp:txXfrm>
    </dsp:sp>
    <dsp:sp modelId="{8072161E-DBF2-4A40-AF25-156BA00A86AB}">
      <dsp:nvSpPr>
        <dsp:cNvPr id="0" name=""/>
        <dsp:cNvSpPr/>
      </dsp:nvSpPr>
      <dsp:spPr>
        <a:xfrm>
          <a:off x="0" y="3197368"/>
          <a:ext cx="7559504" cy="911430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Better sign-posting </a:t>
          </a:r>
          <a:endParaRPr lang="en-US" sz="3800" kern="1200" dirty="0"/>
        </a:p>
      </dsp:txBody>
      <dsp:txXfrm>
        <a:off x="44492" y="3241860"/>
        <a:ext cx="7470520" cy="822446"/>
      </dsp:txXfrm>
    </dsp:sp>
    <dsp:sp modelId="{C6086FD5-4CDD-4991-8F7B-72C122C4D2AF}">
      <dsp:nvSpPr>
        <dsp:cNvPr id="0" name=""/>
        <dsp:cNvSpPr/>
      </dsp:nvSpPr>
      <dsp:spPr>
        <a:xfrm>
          <a:off x="0" y="4218238"/>
          <a:ext cx="7559504" cy="911430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/>
            <a:t>Greater acceptance from patients </a:t>
          </a:r>
          <a:endParaRPr lang="en-US" sz="3800" kern="1200"/>
        </a:p>
      </dsp:txBody>
      <dsp:txXfrm>
        <a:off x="44492" y="4262730"/>
        <a:ext cx="7470520" cy="822446"/>
      </dsp:txXfrm>
    </dsp:sp>
    <dsp:sp modelId="{CC712F40-84CB-4C5C-A7CF-69ADC3DF5F52}">
      <dsp:nvSpPr>
        <dsp:cNvPr id="0" name=""/>
        <dsp:cNvSpPr/>
      </dsp:nvSpPr>
      <dsp:spPr>
        <a:xfrm>
          <a:off x="0" y="5239108"/>
          <a:ext cx="7559504" cy="91143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 dirty="0"/>
            <a:t>Boosted confidence and staff morale </a:t>
          </a:r>
          <a:endParaRPr lang="en-US" sz="3800" kern="1200" dirty="0"/>
        </a:p>
      </dsp:txBody>
      <dsp:txXfrm>
        <a:off x="44492" y="5283600"/>
        <a:ext cx="7470520" cy="82244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30E4E-193F-43DF-897B-3DD62F178B99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A7EFF-0D30-4CDB-90E1-1931DF980811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Good feedback but not well attended </a:t>
          </a:r>
          <a:endParaRPr lang="en-US" sz="2800" kern="1200" dirty="0"/>
        </a:p>
      </dsp:txBody>
      <dsp:txXfrm>
        <a:off x="398656" y="1088253"/>
        <a:ext cx="2959127" cy="1837317"/>
      </dsp:txXfrm>
    </dsp:sp>
    <dsp:sp modelId="{0D53589F-42F1-4E5F-8332-FB8549DE7522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ADD92-970A-411B-8E87-3F752AF4798F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Timing - During Morning clinic times </a:t>
          </a:r>
          <a:endParaRPr lang="en-US" sz="2800" kern="1200"/>
        </a:p>
      </dsp:txBody>
      <dsp:txXfrm>
        <a:off x="4155097" y="1088253"/>
        <a:ext cx="2959127" cy="1837317"/>
      </dsp:txXfrm>
    </dsp:sp>
    <dsp:sp modelId="{4E715623-3603-4C3A-A5C8-6972B5FC6C86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5AD8A9-EFFC-4AAC-9429-D471B7994BC1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Method of Communication – letter invite to  selected patients </a:t>
          </a:r>
          <a:endParaRPr lang="en-US" sz="2800" kern="1200"/>
        </a:p>
      </dsp:txBody>
      <dsp:txXfrm>
        <a:off x="7911539" y="1088253"/>
        <a:ext cx="2959127" cy="183731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000CF-4D02-417B-9A9A-27EC7D1F6C23}">
      <dsp:nvSpPr>
        <dsp:cNvPr id="0" name=""/>
        <dsp:cNvSpPr/>
      </dsp:nvSpPr>
      <dsp:spPr>
        <a:xfrm>
          <a:off x="3496905" y="1846"/>
          <a:ext cx="3934018" cy="88812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Raised Q –Risk </a:t>
          </a:r>
          <a:endParaRPr lang="en-US" sz="3700" kern="1200"/>
        </a:p>
      </dsp:txBody>
      <dsp:txXfrm>
        <a:off x="3540260" y="45201"/>
        <a:ext cx="3847308" cy="801413"/>
      </dsp:txXfrm>
    </dsp:sp>
    <dsp:sp modelId="{DF3522AB-8670-4808-80DF-7481751F52FB}">
      <dsp:nvSpPr>
        <dsp:cNvPr id="0" name=""/>
        <dsp:cNvSpPr/>
      </dsp:nvSpPr>
      <dsp:spPr>
        <a:xfrm>
          <a:off x="3496905" y="934376"/>
          <a:ext cx="3934018" cy="888123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Raised Cholesterol </a:t>
          </a:r>
          <a:endParaRPr lang="en-US" sz="3700" kern="1200"/>
        </a:p>
      </dsp:txBody>
      <dsp:txXfrm>
        <a:off x="3540260" y="977731"/>
        <a:ext cx="3847308" cy="801413"/>
      </dsp:txXfrm>
    </dsp:sp>
    <dsp:sp modelId="{714DC683-9C01-4064-A354-295E787E91F1}">
      <dsp:nvSpPr>
        <dsp:cNvPr id="0" name=""/>
        <dsp:cNvSpPr/>
      </dsp:nvSpPr>
      <dsp:spPr>
        <a:xfrm>
          <a:off x="3496905" y="1866905"/>
          <a:ext cx="3934018" cy="888123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Lipids target </a:t>
          </a:r>
          <a:endParaRPr lang="en-US" sz="3700" kern="1200"/>
        </a:p>
      </dsp:txBody>
      <dsp:txXfrm>
        <a:off x="3540260" y="1910260"/>
        <a:ext cx="3847308" cy="801413"/>
      </dsp:txXfrm>
    </dsp:sp>
    <dsp:sp modelId="{11D390D1-E40B-4A17-8E02-BC2AB60AAE6C}">
      <dsp:nvSpPr>
        <dsp:cNvPr id="0" name=""/>
        <dsp:cNvSpPr/>
      </dsp:nvSpPr>
      <dsp:spPr>
        <a:xfrm>
          <a:off x="3496905" y="2799435"/>
          <a:ext cx="3934018" cy="88812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CKD –stage 3 </a:t>
          </a:r>
          <a:endParaRPr lang="en-US" sz="3700" kern="1200"/>
        </a:p>
      </dsp:txBody>
      <dsp:txXfrm>
        <a:off x="3540260" y="2842790"/>
        <a:ext cx="3847308" cy="80141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9211A0-FB21-4306-9C01-33A470C6C592}">
      <dsp:nvSpPr>
        <dsp:cNvPr id="0" name=""/>
        <dsp:cNvSpPr/>
      </dsp:nvSpPr>
      <dsp:spPr>
        <a:xfrm>
          <a:off x="3367512" y="0"/>
          <a:ext cx="4192805" cy="4192805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777B9-59F9-48A8-A9CF-48F60D0BE102}">
      <dsp:nvSpPr>
        <dsp:cNvPr id="0" name=""/>
        <dsp:cNvSpPr/>
      </dsp:nvSpPr>
      <dsp:spPr>
        <a:xfrm>
          <a:off x="3765828" y="398316"/>
          <a:ext cx="1635193" cy="16351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5 minutes telephone clinic for discussing results</a:t>
          </a:r>
          <a:endParaRPr lang="en-US" sz="1600" kern="1200"/>
        </a:p>
      </dsp:txBody>
      <dsp:txXfrm>
        <a:off x="3845652" y="478140"/>
        <a:ext cx="1475545" cy="1475545"/>
      </dsp:txXfrm>
    </dsp:sp>
    <dsp:sp modelId="{F1DA9A2F-4B67-4141-AE0B-A9278AFA2048}">
      <dsp:nvSpPr>
        <dsp:cNvPr id="0" name=""/>
        <dsp:cNvSpPr/>
      </dsp:nvSpPr>
      <dsp:spPr>
        <a:xfrm>
          <a:off x="5526806" y="398316"/>
          <a:ext cx="1635193" cy="16351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Lots of resistance</a:t>
          </a:r>
          <a:endParaRPr lang="en-US" sz="1600" kern="1200" dirty="0"/>
        </a:p>
      </dsp:txBody>
      <dsp:txXfrm>
        <a:off x="5606630" y="478140"/>
        <a:ext cx="1475545" cy="1475545"/>
      </dsp:txXfrm>
    </dsp:sp>
    <dsp:sp modelId="{7CB1AE36-7E80-4370-A08C-05383D004496}">
      <dsp:nvSpPr>
        <dsp:cNvPr id="0" name=""/>
        <dsp:cNvSpPr/>
      </dsp:nvSpPr>
      <dsp:spPr>
        <a:xfrm>
          <a:off x="3765828" y="2159294"/>
          <a:ext cx="1635193" cy="163519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Negotiation and trouble shooting </a:t>
          </a:r>
          <a:endParaRPr lang="en-US" sz="1600" kern="1200"/>
        </a:p>
      </dsp:txBody>
      <dsp:txXfrm>
        <a:off x="3845652" y="2239118"/>
        <a:ext cx="1475545" cy="1475545"/>
      </dsp:txXfrm>
    </dsp:sp>
    <dsp:sp modelId="{E1260D95-42F4-4AAD-845D-91B51DB79953}">
      <dsp:nvSpPr>
        <dsp:cNvPr id="0" name=""/>
        <dsp:cNvSpPr/>
      </dsp:nvSpPr>
      <dsp:spPr>
        <a:xfrm>
          <a:off x="5526806" y="2159294"/>
          <a:ext cx="1635193" cy="163519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Clinics are still running with close monitoring and open to review </a:t>
          </a:r>
          <a:endParaRPr lang="en-US" sz="1600" kern="1200"/>
        </a:p>
      </dsp:txBody>
      <dsp:txXfrm>
        <a:off x="5606630" y="2239118"/>
        <a:ext cx="1475545" cy="147554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A4D6E7-291B-41FF-A981-064A73ABF0C9}">
      <dsp:nvSpPr>
        <dsp:cNvPr id="0" name=""/>
        <dsp:cNvSpPr/>
      </dsp:nvSpPr>
      <dsp:spPr>
        <a:xfrm>
          <a:off x="0" y="428248"/>
          <a:ext cx="7559504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b="1" kern="1200" dirty="0">
              <a:solidFill>
                <a:schemeClr val="tx1"/>
              </a:solidFill>
            </a:rPr>
            <a:t>Health Inequalities Strategy</a:t>
          </a:r>
          <a:endParaRPr lang="en-US" sz="4400" b="1" kern="1200" dirty="0">
            <a:solidFill>
              <a:schemeClr val="tx1"/>
            </a:solidFill>
          </a:endParaRPr>
        </a:p>
      </dsp:txBody>
      <dsp:txXfrm>
        <a:off x="59399" y="487647"/>
        <a:ext cx="7440706" cy="1098002"/>
      </dsp:txXfrm>
    </dsp:sp>
    <dsp:sp modelId="{C4494E45-06C2-46BA-AFA0-303225ED497C}">
      <dsp:nvSpPr>
        <dsp:cNvPr id="0" name=""/>
        <dsp:cNvSpPr/>
      </dsp:nvSpPr>
      <dsp:spPr>
        <a:xfrm>
          <a:off x="0" y="1832248"/>
          <a:ext cx="7559504" cy="121680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/>
            <a:t>Data Analysis </a:t>
          </a:r>
          <a:endParaRPr lang="en-US" sz="4400" kern="1200" dirty="0"/>
        </a:p>
      </dsp:txBody>
      <dsp:txXfrm>
        <a:off x="59399" y="1891647"/>
        <a:ext cx="7440706" cy="1098002"/>
      </dsp:txXfrm>
    </dsp:sp>
    <dsp:sp modelId="{EEF7B0C3-0D55-478B-937A-96931129E14B}">
      <dsp:nvSpPr>
        <dsp:cNvPr id="0" name=""/>
        <dsp:cNvSpPr/>
      </dsp:nvSpPr>
      <dsp:spPr>
        <a:xfrm>
          <a:off x="0" y="3236248"/>
          <a:ext cx="7559504" cy="121680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Identify cohort of patients to target </a:t>
          </a:r>
          <a:endParaRPr lang="en-US" sz="3600" kern="1200" dirty="0"/>
        </a:p>
      </dsp:txBody>
      <dsp:txXfrm>
        <a:off x="59399" y="3295647"/>
        <a:ext cx="7440706" cy="1098002"/>
      </dsp:txXfrm>
    </dsp:sp>
    <dsp:sp modelId="{D13F8F45-15C3-46FB-92CB-002070BAF36B}">
      <dsp:nvSpPr>
        <dsp:cNvPr id="0" name=""/>
        <dsp:cNvSpPr/>
      </dsp:nvSpPr>
      <dsp:spPr>
        <a:xfrm>
          <a:off x="0" y="4640248"/>
          <a:ext cx="7559504" cy="12168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Developed action plan </a:t>
          </a:r>
          <a:endParaRPr lang="en-US" sz="3600" kern="1200" dirty="0"/>
        </a:p>
      </dsp:txBody>
      <dsp:txXfrm>
        <a:off x="59399" y="4699647"/>
        <a:ext cx="7440706" cy="10980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355E1-39F3-4D2F-BA69-137AE31761F2}">
      <dsp:nvSpPr>
        <dsp:cNvPr id="0" name=""/>
        <dsp:cNvSpPr/>
      </dsp:nvSpPr>
      <dsp:spPr>
        <a:xfrm>
          <a:off x="0" y="0"/>
          <a:ext cx="8742263" cy="9224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Hypertension Out-reach clinic as part of addressing health inequalities </a:t>
          </a:r>
          <a:endParaRPr lang="en-US" sz="2400" kern="1200"/>
        </a:p>
      </dsp:txBody>
      <dsp:txXfrm>
        <a:off x="27017" y="27017"/>
        <a:ext cx="7668958" cy="868383"/>
      </dsp:txXfrm>
    </dsp:sp>
    <dsp:sp modelId="{B2816ED6-2398-4E94-AF67-2E3355DC018D}">
      <dsp:nvSpPr>
        <dsp:cNvPr id="0" name=""/>
        <dsp:cNvSpPr/>
      </dsp:nvSpPr>
      <dsp:spPr>
        <a:xfrm>
          <a:off x="732164" y="1090129"/>
          <a:ext cx="8742263" cy="922417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Meeting with ICB personnel </a:t>
          </a:r>
          <a:endParaRPr lang="en-US" sz="2400" kern="1200"/>
        </a:p>
      </dsp:txBody>
      <dsp:txXfrm>
        <a:off x="759181" y="1117146"/>
        <a:ext cx="7356493" cy="868383"/>
      </dsp:txXfrm>
    </dsp:sp>
    <dsp:sp modelId="{06587D25-8E58-43DF-8243-F29A10A49D4C}">
      <dsp:nvSpPr>
        <dsp:cNvPr id="0" name=""/>
        <dsp:cNvSpPr/>
      </dsp:nvSpPr>
      <dsp:spPr>
        <a:xfrm>
          <a:off x="1453401" y="2180258"/>
          <a:ext cx="8742263" cy="922417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Novel ideas like  approaching work- place and other venues </a:t>
          </a:r>
          <a:endParaRPr lang="en-US" sz="2400" kern="1200"/>
        </a:p>
      </dsp:txBody>
      <dsp:txXfrm>
        <a:off x="1480418" y="2207275"/>
        <a:ext cx="7367421" cy="868383"/>
      </dsp:txXfrm>
    </dsp:sp>
    <dsp:sp modelId="{C04784FB-456C-423A-924D-14BCFD6AFC15}">
      <dsp:nvSpPr>
        <dsp:cNvPr id="0" name=""/>
        <dsp:cNvSpPr/>
      </dsp:nvSpPr>
      <dsp:spPr>
        <a:xfrm>
          <a:off x="2185565" y="3270387"/>
          <a:ext cx="8742263" cy="922417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Running successfully </a:t>
          </a:r>
          <a:endParaRPr lang="en-US" sz="2400" kern="1200"/>
        </a:p>
      </dsp:txBody>
      <dsp:txXfrm>
        <a:off x="2212582" y="3297404"/>
        <a:ext cx="7356493" cy="868383"/>
      </dsp:txXfrm>
    </dsp:sp>
    <dsp:sp modelId="{4A143D40-2927-4D04-B41F-7FA4E2FCE0A7}">
      <dsp:nvSpPr>
        <dsp:cNvPr id="0" name=""/>
        <dsp:cNvSpPr/>
      </dsp:nvSpPr>
      <dsp:spPr>
        <a:xfrm>
          <a:off x="8142692" y="706487"/>
          <a:ext cx="599571" cy="5995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277595" y="706487"/>
        <a:ext cx="329765" cy="451177"/>
      </dsp:txXfrm>
    </dsp:sp>
    <dsp:sp modelId="{F02A5D98-5C1D-48BA-8DB1-B62BBDD3D4F4}">
      <dsp:nvSpPr>
        <dsp:cNvPr id="0" name=""/>
        <dsp:cNvSpPr/>
      </dsp:nvSpPr>
      <dsp:spPr>
        <a:xfrm>
          <a:off x="8874856" y="1796616"/>
          <a:ext cx="599571" cy="5995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9009759" y="1796616"/>
        <a:ext cx="329765" cy="451177"/>
      </dsp:txXfrm>
    </dsp:sp>
    <dsp:sp modelId="{8DD6181A-8B8E-4D0B-8BAA-5D4F2BB06E15}">
      <dsp:nvSpPr>
        <dsp:cNvPr id="0" name=""/>
        <dsp:cNvSpPr/>
      </dsp:nvSpPr>
      <dsp:spPr>
        <a:xfrm>
          <a:off x="9596093" y="2886746"/>
          <a:ext cx="599571" cy="5995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9730996" y="2886746"/>
        <a:ext cx="329765" cy="45117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6B79A-7A31-414F-8D55-89E6ED932FD0}">
      <dsp:nvSpPr>
        <dsp:cNvPr id="0" name=""/>
        <dsp:cNvSpPr/>
      </dsp:nvSpPr>
      <dsp:spPr>
        <a:xfrm>
          <a:off x="813044" y="25559"/>
          <a:ext cx="1620455" cy="162045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59395-2457-4B1E-AD9A-3CE98BEC3C42}">
      <dsp:nvSpPr>
        <dsp:cNvPr id="0" name=""/>
        <dsp:cNvSpPr/>
      </dsp:nvSpPr>
      <dsp:spPr>
        <a:xfrm>
          <a:off x="1158387" y="370901"/>
          <a:ext cx="929769" cy="9297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546F59-5C54-4BEA-BCC0-D56E1A88A433}">
      <dsp:nvSpPr>
        <dsp:cNvPr id="0" name=""/>
        <dsp:cNvSpPr/>
      </dsp:nvSpPr>
      <dsp:spPr>
        <a:xfrm>
          <a:off x="295030" y="2150746"/>
          <a:ext cx="265648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Understanding data and population health </a:t>
          </a:r>
          <a:endParaRPr lang="en-US" sz="1500" kern="1200"/>
        </a:p>
      </dsp:txBody>
      <dsp:txXfrm>
        <a:off x="295030" y="2150746"/>
        <a:ext cx="2656483" cy="720000"/>
      </dsp:txXfrm>
    </dsp:sp>
    <dsp:sp modelId="{88A9F139-C79F-43CC-B33A-4F15A9FD2909}">
      <dsp:nvSpPr>
        <dsp:cNvPr id="0" name=""/>
        <dsp:cNvSpPr/>
      </dsp:nvSpPr>
      <dsp:spPr>
        <a:xfrm>
          <a:off x="3934413" y="25559"/>
          <a:ext cx="1620455" cy="162045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64FA7-1ECF-48DF-B38B-BF3BA9E76F93}">
      <dsp:nvSpPr>
        <dsp:cNvPr id="0" name=""/>
        <dsp:cNvSpPr/>
      </dsp:nvSpPr>
      <dsp:spPr>
        <a:xfrm>
          <a:off x="4279756" y="370901"/>
          <a:ext cx="929769" cy="9297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91C48-3BF7-4C56-9738-ED3B8F2B2D70}">
      <dsp:nvSpPr>
        <dsp:cNvPr id="0" name=""/>
        <dsp:cNvSpPr/>
      </dsp:nvSpPr>
      <dsp:spPr>
        <a:xfrm>
          <a:off x="3416398" y="2150746"/>
          <a:ext cx="265648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Setting  priorities </a:t>
          </a:r>
          <a:endParaRPr lang="en-US" sz="1500" kern="1200"/>
        </a:p>
      </dsp:txBody>
      <dsp:txXfrm>
        <a:off x="3416398" y="2150746"/>
        <a:ext cx="2656483" cy="720000"/>
      </dsp:txXfrm>
    </dsp:sp>
    <dsp:sp modelId="{ECE16707-8D19-4201-AC30-B4B84CAE519F}">
      <dsp:nvSpPr>
        <dsp:cNvPr id="0" name=""/>
        <dsp:cNvSpPr/>
      </dsp:nvSpPr>
      <dsp:spPr>
        <a:xfrm>
          <a:off x="813044" y="3534866"/>
          <a:ext cx="1620455" cy="162045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EC38B7-0BA4-43E3-B88B-BD5D47814984}">
      <dsp:nvSpPr>
        <dsp:cNvPr id="0" name=""/>
        <dsp:cNvSpPr/>
      </dsp:nvSpPr>
      <dsp:spPr>
        <a:xfrm>
          <a:off x="1158387" y="3880209"/>
          <a:ext cx="929769" cy="9297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C3ADB9-CF13-40B2-B812-AE7FBEAD93A0}">
      <dsp:nvSpPr>
        <dsp:cNvPr id="0" name=""/>
        <dsp:cNvSpPr/>
      </dsp:nvSpPr>
      <dsp:spPr>
        <a:xfrm>
          <a:off x="295030" y="5660053"/>
          <a:ext cx="265648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Negotiating</a:t>
          </a:r>
          <a:endParaRPr lang="en-US" sz="1500" kern="1200"/>
        </a:p>
      </dsp:txBody>
      <dsp:txXfrm>
        <a:off x="295030" y="5660053"/>
        <a:ext cx="2656483" cy="720000"/>
      </dsp:txXfrm>
    </dsp:sp>
    <dsp:sp modelId="{8BF8CA5F-2286-4FCB-9199-D38031CF888A}">
      <dsp:nvSpPr>
        <dsp:cNvPr id="0" name=""/>
        <dsp:cNvSpPr/>
      </dsp:nvSpPr>
      <dsp:spPr>
        <a:xfrm>
          <a:off x="3934413" y="3534866"/>
          <a:ext cx="1620455" cy="1620455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ADF68-AE23-4BEB-95E0-2491EF65E2F2}">
      <dsp:nvSpPr>
        <dsp:cNvPr id="0" name=""/>
        <dsp:cNvSpPr/>
      </dsp:nvSpPr>
      <dsp:spPr>
        <a:xfrm>
          <a:off x="4279756" y="3880209"/>
          <a:ext cx="929769" cy="92976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DC683-0275-4EB1-BDCE-BFD15343C6BA}">
      <dsp:nvSpPr>
        <dsp:cNvPr id="0" name=""/>
        <dsp:cNvSpPr/>
      </dsp:nvSpPr>
      <dsp:spPr>
        <a:xfrm>
          <a:off x="3416398" y="5660053"/>
          <a:ext cx="265648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Liaising with other service provider and the third sector  </a:t>
          </a:r>
          <a:endParaRPr lang="en-US" sz="1500" kern="1200"/>
        </a:p>
      </dsp:txBody>
      <dsp:txXfrm>
        <a:off x="3416398" y="5660053"/>
        <a:ext cx="2656483" cy="7200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5D485-3B79-42C1-BE64-AE2D5D7858E8}">
      <dsp:nvSpPr>
        <dsp:cNvPr id="0" name=""/>
        <dsp:cNvSpPr/>
      </dsp:nvSpPr>
      <dsp:spPr>
        <a:xfrm>
          <a:off x="706" y="1407088"/>
          <a:ext cx="3074323" cy="15371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/>
            <a:t>Breast Awareness and myth busting </a:t>
          </a:r>
          <a:endParaRPr lang="en-US" sz="3500" kern="1200" dirty="0"/>
        </a:p>
      </dsp:txBody>
      <dsp:txXfrm>
        <a:off x="706" y="1407088"/>
        <a:ext cx="3074323" cy="1537161"/>
      </dsp:txXfrm>
    </dsp:sp>
    <dsp:sp modelId="{39E00511-4302-433E-9BC5-66253F7691C3}">
      <dsp:nvSpPr>
        <dsp:cNvPr id="0" name=""/>
        <dsp:cNvSpPr/>
      </dsp:nvSpPr>
      <dsp:spPr>
        <a:xfrm>
          <a:off x="3720638" y="1407088"/>
          <a:ext cx="3074323" cy="15371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Menopause and HRT </a:t>
          </a:r>
          <a:endParaRPr lang="en-US" sz="3500" kern="1200"/>
        </a:p>
      </dsp:txBody>
      <dsp:txXfrm>
        <a:off x="3720638" y="1407088"/>
        <a:ext cx="3074323" cy="1537161"/>
      </dsp:txXfrm>
    </dsp:sp>
    <dsp:sp modelId="{534D1458-EC56-4FC6-8731-D28A9FF5CAFA}">
      <dsp:nvSpPr>
        <dsp:cNvPr id="0" name=""/>
        <dsp:cNvSpPr/>
      </dsp:nvSpPr>
      <dsp:spPr>
        <a:xfrm>
          <a:off x="7440570" y="1407088"/>
          <a:ext cx="3074323" cy="15371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Yoga and Balance Strengthening </a:t>
          </a:r>
          <a:endParaRPr lang="en-US" sz="3500" kern="1200"/>
        </a:p>
      </dsp:txBody>
      <dsp:txXfrm>
        <a:off x="7440570" y="1407088"/>
        <a:ext cx="3074323" cy="153716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12AEB-EA91-4412-A685-740CA88734AA}">
      <dsp:nvSpPr>
        <dsp:cNvPr id="0" name=""/>
        <dsp:cNvSpPr/>
      </dsp:nvSpPr>
      <dsp:spPr>
        <a:xfrm>
          <a:off x="3364992" y="1912"/>
          <a:ext cx="3785616" cy="836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4- day course in November 2023 </a:t>
          </a:r>
          <a:endParaRPr lang="en-US" sz="2300" kern="1200" dirty="0"/>
        </a:p>
      </dsp:txBody>
      <dsp:txXfrm>
        <a:off x="3405805" y="42725"/>
        <a:ext cx="3703990" cy="754434"/>
      </dsp:txXfrm>
    </dsp:sp>
    <dsp:sp modelId="{FD041C0C-2130-423E-8297-6AEE2B38246B}">
      <dsp:nvSpPr>
        <dsp:cNvPr id="0" name=""/>
        <dsp:cNvSpPr/>
      </dsp:nvSpPr>
      <dsp:spPr>
        <a:xfrm>
          <a:off x="3364992" y="879775"/>
          <a:ext cx="3785616" cy="8360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Strategic planning </a:t>
          </a:r>
          <a:endParaRPr lang="en-US" sz="2300" kern="1200"/>
        </a:p>
      </dsp:txBody>
      <dsp:txXfrm>
        <a:off x="3405805" y="920588"/>
        <a:ext cx="3703990" cy="754434"/>
      </dsp:txXfrm>
    </dsp:sp>
    <dsp:sp modelId="{193A5648-F3F6-4542-BA99-B19D25F9F51D}">
      <dsp:nvSpPr>
        <dsp:cNvPr id="0" name=""/>
        <dsp:cNvSpPr/>
      </dsp:nvSpPr>
      <dsp:spPr>
        <a:xfrm>
          <a:off x="3364992" y="1757638"/>
          <a:ext cx="3785616" cy="8360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Coaching and mentoring </a:t>
          </a:r>
          <a:endParaRPr lang="en-US" sz="2300" kern="1200"/>
        </a:p>
      </dsp:txBody>
      <dsp:txXfrm>
        <a:off x="3405805" y="1798451"/>
        <a:ext cx="3703990" cy="754434"/>
      </dsp:txXfrm>
    </dsp:sp>
    <dsp:sp modelId="{0ACF5838-9491-4423-8F97-4FCDA8D2F99F}">
      <dsp:nvSpPr>
        <dsp:cNvPr id="0" name=""/>
        <dsp:cNvSpPr/>
      </dsp:nvSpPr>
      <dsp:spPr>
        <a:xfrm>
          <a:off x="3364992" y="2635502"/>
          <a:ext cx="3785616" cy="8360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Finance </a:t>
          </a:r>
          <a:endParaRPr lang="en-US" sz="2300" kern="1200"/>
        </a:p>
      </dsp:txBody>
      <dsp:txXfrm>
        <a:off x="3405805" y="2676315"/>
        <a:ext cx="3703990" cy="754434"/>
      </dsp:txXfrm>
    </dsp:sp>
    <dsp:sp modelId="{B0E62B02-62EC-4EDE-B145-15797A47DC43}">
      <dsp:nvSpPr>
        <dsp:cNvPr id="0" name=""/>
        <dsp:cNvSpPr/>
      </dsp:nvSpPr>
      <dsp:spPr>
        <a:xfrm>
          <a:off x="3364992" y="3513365"/>
          <a:ext cx="3785616" cy="8360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Leadership styles </a:t>
          </a:r>
          <a:endParaRPr lang="en-US" sz="2300" kern="1200"/>
        </a:p>
      </dsp:txBody>
      <dsp:txXfrm>
        <a:off x="3405805" y="3554178"/>
        <a:ext cx="3703990" cy="75443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46F82-A252-4444-A4B5-6FB7ACCA85C9}">
      <dsp:nvSpPr>
        <dsp:cNvPr id="0" name=""/>
        <dsp:cNvSpPr/>
      </dsp:nvSpPr>
      <dsp:spPr>
        <a:xfrm>
          <a:off x="0" y="138743"/>
          <a:ext cx="10515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Strategy : Understood  Strategic planning better </a:t>
          </a:r>
          <a:endParaRPr lang="en-US" sz="2200" kern="1200"/>
        </a:p>
      </dsp:txBody>
      <dsp:txXfrm>
        <a:off x="25759" y="164502"/>
        <a:ext cx="10464082" cy="476152"/>
      </dsp:txXfrm>
    </dsp:sp>
    <dsp:sp modelId="{3D84BE82-42CA-4B61-B17D-B335B7323BD1}">
      <dsp:nvSpPr>
        <dsp:cNvPr id="0" name=""/>
        <dsp:cNvSpPr/>
      </dsp:nvSpPr>
      <dsp:spPr>
        <a:xfrm>
          <a:off x="0" y="729773"/>
          <a:ext cx="10515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Finance : Improved basic knowledge and understanding of practice finance better </a:t>
          </a:r>
          <a:endParaRPr lang="en-US" sz="2200" kern="1200"/>
        </a:p>
      </dsp:txBody>
      <dsp:txXfrm>
        <a:off x="25759" y="755532"/>
        <a:ext cx="10464082" cy="476152"/>
      </dsp:txXfrm>
    </dsp:sp>
    <dsp:sp modelId="{A5FB1F11-3F9B-4903-8135-2CACC2C58D08}">
      <dsp:nvSpPr>
        <dsp:cNvPr id="0" name=""/>
        <dsp:cNvSpPr/>
      </dsp:nvSpPr>
      <dsp:spPr>
        <a:xfrm>
          <a:off x="0" y="1320804"/>
          <a:ext cx="10515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Cashflow </a:t>
          </a:r>
          <a:endParaRPr lang="en-US" sz="2200" kern="1200"/>
        </a:p>
      </dsp:txBody>
      <dsp:txXfrm>
        <a:off x="25759" y="1346563"/>
        <a:ext cx="10464082" cy="476152"/>
      </dsp:txXfrm>
    </dsp:sp>
    <dsp:sp modelId="{BEB2D0A2-A8B5-46E2-B10A-7321391469C0}">
      <dsp:nvSpPr>
        <dsp:cNvPr id="0" name=""/>
        <dsp:cNvSpPr/>
      </dsp:nvSpPr>
      <dsp:spPr>
        <a:xfrm>
          <a:off x="0" y="1911834"/>
          <a:ext cx="10515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Budgeting </a:t>
          </a:r>
          <a:endParaRPr lang="en-US" sz="2200" kern="1200"/>
        </a:p>
      </dsp:txBody>
      <dsp:txXfrm>
        <a:off x="25759" y="1937593"/>
        <a:ext cx="10464082" cy="476152"/>
      </dsp:txXfrm>
    </dsp:sp>
    <dsp:sp modelId="{520A50C5-579D-4349-9091-CC43A256E937}">
      <dsp:nvSpPr>
        <dsp:cNvPr id="0" name=""/>
        <dsp:cNvSpPr/>
      </dsp:nvSpPr>
      <dsp:spPr>
        <a:xfrm>
          <a:off x="0" y="2502864"/>
          <a:ext cx="10515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Leadership Styles :Overview of different models and self -assessment </a:t>
          </a:r>
          <a:endParaRPr lang="en-US" sz="2200" kern="1200"/>
        </a:p>
      </dsp:txBody>
      <dsp:txXfrm>
        <a:off x="25759" y="2528623"/>
        <a:ext cx="10464082" cy="476152"/>
      </dsp:txXfrm>
    </dsp:sp>
    <dsp:sp modelId="{5CB8D732-E19A-47F5-B333-FBECF86A324A}">
      <dsp:nvSpPr>
        <dsp:cNvPr id="0" name=""/>
        <dsp:cNvSpPr/>
      </dsp:nvSpPr>
      <dsp:spPr>
        <a:xfrm>
          <a:off x="0" y="3093894"/>
          <a:ext cx="10515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Coaching and Mentoring : Understand the difference between coaching and Mentoring </a:t>
          </a:r>
          <a:endParaRPr lang="en-US" sz="2200" kern="1200"/>
        </a:p>
      </dsp:txBody>
      <dsp:txXfrm>
        <a:off x="25759" y="3119653"/>
        <a:ext cx="10464082" cy="476152"/>
      </dsp:txXfrm>
    </dsp:sp>
    <dsp:sp modelId="{6B9EC47F-891A-4F3C-B5EE-62449337A9D6}">
      <dsp:nvSpPr>
        <dsp:cNvPr id="0" name=""/>
        <dsp:cNvSpPr/>
      </dsp:nvSpPr>
      <dsp:spPr>
        <a:xfrm>
          <a:off x="0" y="3684924"/>
          <a:ext cx="10515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Governance and Risk Management </a:t>
          </a:r>
          <a:endParaRPr lang="en-US" sz="2200" kern="1200"/>
        </a:p>
      </dsp:txBody>
      <dsp:txXfrm>
        <a:off x="25759" y="3710683"/>
        <a:ext cx="10464082" cy="47615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8DA8A-4E78-497A-93E3-1794BD5345F0}">
      <dsp:nvSpPr>
        <dsp:cNvPr id="0" name=""/>
        <dsp:cNvSpPr/>
      </dsp:nvSpPr>
      <dsp:spPr>
        <a:xfrm>
          <a:off x="0" y="728284"/>
          <a:ext cx="2097985" cy="12587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NB Medical</a:t>
          </a:r>
        </a:p>
      </dsp:txBody>
      <dsp:txXfrm>
        <a:off x="0" y="728284"/>
        <a:ext cx="2097985" cy="1258791"/>
      </dsp:txXfrm>
    </dsp:sp>
    <dsp:sp modelId="{693689E2-E573-48F0-AC95-E8CEB15207A0}">
      <dsp:nvSpPr>
        <dsp:cNvPr id="0" name=""/>
        <dsp:cNvSpPr/>
      </dsp:nvSpPr>
      <dsp:spPr>
        <a:xfrm>
          <a:off x="2307783" y="728284"/>
          <a:ext cx="2097985" cy="12587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RCGP Podcast </a:t>
          </a:r>
          <a:endParaRPr lang="en-US" sz="2500" kern="1200" dirty="0"/>
        </a:p>
      </dsp:txBody>
      <dsp:txXfrm>
        <a:off x="2307783" y="728284"/>
        <a:ext cx="2097985" cy="1258791"/>
      </dsp:txXfrm>
    </dsp:sp>
    <dsp:sp modelId="{64BC1138-764C-42CB-8C2C-86C7B20CE31D}">
      <dsp:nvSpPr>
        <dsp:cNvPr id="0" name=""/>
        <dsp:cNvSpPr/>
      </dsp:nvSpPr>
      <dsp:spPr>
        <a:xfrm>
          <a:off x="4615567" y="695895"/>
          <a:ext cx="2097985" cy="12587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Talking General Practice </a:t>
          </a:r>
          <a:endParaRPr lang="en-US" sz="2500" kern="1200"/>
        </a:p>
      </dsp:txBody>
      <dsp:txXfrm>
        <a:off x="4615567" y="695895"/>
        <a:ext cx="2097985" cy="1258791"/>
      </dsp:txXfrm>
    </dsp:sp>
    <dsp:sp modelId="{7044757C-927B-4F04-984F-F7E41A69DEAA}">
      <dsp:nvSpPr>
        <dsp:cNvPr id="0" name=""/>
        <dsp:cNvSpPr/>
      </dsp:nvSpPr>
      <dsp:spPr>
        <a:xfrm>
          <a:off x="0" y="2164485"/>
          <a:ext cx="2097985" cy="12587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The General Practice Podcast </a:t>
          </a:r>
          <a:endParaRPr lang="en-US" sz="2500" kern="1200"/>
        </a:p>
      </dsp:txBody>
      <dsp:txXfrm>
        <a:off x="0" y="2164485"/>
        <a:ext cx="2097985" cy="1258791"/>
      </dsp:txXfrm>
    </dsp:sp>
    <dsp:sp modelId="{938B73E7-7AE4-4B47-A21E-50420B328B19}">
      <dsp:nvSpPr>
        <dsp:cNvPr id="0" name=""/>
        <dsp:cNvSpPr/>
      </dsp:nvSpPr>
      <dsp:spPr>
        <a:xfrm>
          <a:off x="2307783" y="2164485"/>
          <a:ext cx="2097985" cy="12587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Primary Care Knowledge Boost </a:t>
          </a:r>
          <a:endParaRPr lang="en-US" sz="2500" kern="1200"/>
        </a:p>
      </dsp:txBody>
      <dsp:txXfrm>
        <a:off x="2307783" y="2164485"/>
        <a:ext cx="2097985" cy="1258791"/>
      </dsp:txXfrm>
    </dsp:sp>
    <dsp:sp modelId="{0481B810-F7F4-489B-ACB2-6D58D5425A09}">
      <dsp:nvSpPr>
        <dsp:cNvPr id="0" name=""/>
        <dsp:cNvSpPr/>
      </dsp:nvSpPr>
      <dsp:spPr>
        <a:xfrm>
          <a:off x="4615567" y="2164485"/>
          <a:ext cx="2097985" cy="125879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 BMJ Best Practice </a:t>
          </a:r>
          <a:endParaRPr lang="en-US" sz="2500" kern="1200" dirty="0"/>
        </a:p>
      </dsp:txBody>
      <dsp:txXfrm>
        <a:off x="4615567" y="2164485"/>
        <a:ext cx="2097985" cy="125879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2B5E8-8DC4-41A6-AA52-D660D8840432}">
      <dsp:nvSpPr>
        <dsp:cNvPr id="0" name=""/>
        <dsp:cNvSpPr/>
      </dsp:nvSpPr>
      <dsp:spPr>
        <a:xfrm>
          <a:off x="82613" y="908559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4ECB7-9344-49C2-AD83-CBE4470A3310}">
      <dsp:nvSpPr>
        <dsp:cNvPr id="0" name=""/>
        <dsp:cNvSpPr/>
      </dsp:nvSpPr>
      <dsp:spPr>
        <a:xfrm>
          <a:off x="271034" y="1096980"/>
          <a:ext cx="520402" cy="520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1CD4F2-636A-4103-95A8-B3806484CCB3}">
      <dsp:nvSpPr>
        <dsp:cNvPr id="0" name=""/>
        <dsp:cNvSpPr/>
      </dsp:nvSpPr>
      <dsp:spPr>
        <a:xfrm>
          <a:off x="1172126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What organisation is strength and challenges ?</a:t>
          </a:r>
          <a:endParaRPr lang="en-US" sz="1900" kern="1200"/>
        </a:p>
      </dsp:txBody>
      <dsp:txXfrm>
        <a:off x="1172126" y="908559"/>
        <a:ext cx="2114937" cy="897246"/>
      </dsp:txXfrm>
    </dsp:sp>
    <dsp:sp modelId="{4CD98BAE-102E-48AF-8615-21B714405BD9}">
      <dsp:nvSpPr>
        <dsp:cNvPr id="0" name=""/>
        <dsp:cNvSpPr/>
      </dsp:nvSpPr>
      <dsp:spPr>
        <a:xfrm>
          <a:off x="3655575" y="908559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44DF0-C0F2-46A2-BD63-164202F1BAE7}">
      <dsp:nvSpPr>
        <dsp:cNvPr id="0" name=""/>
        <dsp:cNvSpPr/>
      </dsp:nvSpPr>
      <dsp:spPr>
        <a:xfrm>
          <a:off x="3843996" y="1096980"/>
          <a:ext cx="520402" cy="520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E0115-0F86-4D8A-B1BE-C4206B487EC1}">
      <dsp:nvSpPr>
        <dsp:cNvPr id="0" name=""/>
        <dsp:cNvSpPr/>
      </dsp:nvSpPr>
      <dsp:spPr>
        <a:xfrm>
          <a:off x="4745088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Understand the skills of working in and leading a team</a:t>
          </a:r>
          <a:endParaRPr lang="en-US" sz="1900" kern="1200"/>
        </a:p>
      </dsp:txBody>
      <dsp:txXfrm>
        <a:off x="4745088" y="908559"/>
        <a:ext cx="2114937" cy="897246"/>
      </dsp:txXfrm>
    </dsp:sp>
    <dsp:sp modelId="{086451CC-53B8-40C5-BDE4-518F03419606}">
      <dsp:nvSpPr>
        <dsp:cNvPr id="0" name=""/>
        <dsp:cNvSpPr/>
      </dsp:nvSpPr>
      <dsp:spPr>
        <a:xfrm>
          <a:off x="7228536" y="908559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0CC7B-84B8-4188-98C0-5BBF0F96864A}">
      <dsp:nvSpPr>
        <dsp:cNvPr id="0" name=""/>
        <dsp:cNvSpPr/>
      </dsp:nvSpPr>
      <dsp:spPr>
        <a:xfrm>
          <a:off x="7416958" y="1096980"/>
          <a:ext cx="520402" cy="520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27DCD-05DB-4A94-9782-90946DF1CE08}">
      <dsp:nvSpPr>
        <dsp:cNvPr id="0" name=""/>
        <dsp:cNvSpPr/>
      </dsp:nvSpPr>
      <dsp:spPr>
        <a:xfrm>
          <a:off x="8318049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Appreciate value of other people’s contribution </a:t>
          </a:r>
          <a:endParaRPr lang="en-US" sz="1900" kern="1200"/>
        </a:p>
      </dsp:txBody>
      <dsp:txXfrm>
        <a:off x="8318049" y="908559"/>
        <a:ext cx="2114937" cy="897246"/>
      </dsp:txXfrm>
    </dsp:sp>
    <dsp:sp modelId="{DAA5A0DB-05D1-4B09-9DB2-83152B6E1E0C}">
      <dsp:nvSpPr>
        <dsp:cNvPr id="0" name=""/>
        <dsp:cNvSpPr/>
      </dsp:nvSpPr>
      <dsp:spPr>
        <a:xfrm>
          <a:off x="82613" y="2545532"/>
          <a:ext cx="897246" cy="897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767071-E1FA-45A2-8550-B9876EA2747B}">
      <dsp:nvSpPr>
        <dsp:cNvPr id="0" name=""/>
        <dsp:cNvSpPr/>
      </dsp:nvSpPr>
      <dsp:spPr>
        <a:xfrm>
          <a:off x="271034" y="2733954"/>
          <a:ext cx="520402" cy="520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7B7C1-8F28-4848-B514-71BA76C144D3}">
      <dsp:nvSpPr>
        <dsp:cNvPr id="0" name=""/>
        <dsp:cNvSpPr/>
      </dsp:nvSpPr>
      <dsp:spPr>
        <a:xfrm>
          <a:off x="1172126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Be able to participate in and chair effective meetings </a:t>
          </a:r>
          <a:endParaRPr lang="en-US" sz="1900" kern="1200"/>
        </a:p>
      </dsp:txBody>
      <dsp:txXfrm>
        <a:off x="1172126" y="2545532"/>
        <a:ext cx="2114937" cy="897246"/>
      </dsp:txXfrm>
    </dsp:sp>
    <dsp:sp modelId="{4B8E4E0B-FBDC-4BD8-9AA2-E2BA18C536EA}">
      <dsp:nvSpPr>
        <dsp:cNvPr id="0" name=""/>
        <dsp:cNvSpPr/>
      </dsp:nvSpPr>
      <dsp:spPr>
        <a:xfrm>
          <a:off x="3655575" y="2545532"/>
          <a:ext cx="897246" cy="897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B264CB-358C-40C5-8E8A-3FBB1C338900}">
      <dsp:nvSpPr>
        <dsp:cNvPr id="0" name=""/>
        <dsp:cNvSpPr/>
      </dsp:nvSpPr>
      <dsp:spPr>
        <a:xfrm>
          <a:off x="3843996" y="2733954"/>
          <a:ext cx="520402" cy="5204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73CBB-4148-4517-B8DC-9C664A75B015}">
      <dsp:nvSpPr>
        <dsp:cNvPr id="0" name=""/>
        <dsp:cNvSpPr/>
      </dsp:nvSpPr>
      <dsp:spPr>
        <a:xfrm>
          <a:off x="4745088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Reflected on Leadership Styles </a:t>
          </a:r>
          <a:endParaRPr lang="en-US" sz="1900" kern="1200"/>
        </a:p>
      </dsp:txBody>
      <dsp:txXfrm>
        <a:off x="4745088" y="2545532"/>
        <a:ext cx="2114937" cy="89724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BEA3BF-3373-465E-877D-D132367DECF4}">
      <dsp:nvSpPr>
        <dsp:cNvPr id="0" name=""/>
        <dsp:cNvSpPr/>
      </dsp:nvSpPr>
      <dsp:spPr>
        <a:xfrm>
          <a:off x="0" y="506528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F2CDF-4278-4116-AF87-98583D9C3B07}">
      <dsp:nvSpPr>
        <dsp:cNvPr id="0" name=""/>
        <dsp:cNvSpPr/>
      </dsp:nvSpPr>
      <dsp:spPr>
        <a:xfrm>
          <a:off x="525780" y="19448"/>
          <a:ext cx="7360920" cy="9741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Personal </a:t>
          </a:r>
          <a:endParaRPr lang="en-US" sz="3300" kern="1200"/>
        </a:p>
      </dsp:txBody>
      <dsp:txXfrm>
        <a:off x="573335" y="67003"/>
        <a:ext cx="7265810" cy="879050"/>
      </dsp:txXfrm>
    </dsp:sp>
    <dsp:sp modelId="{EF5A9016-DD54-4774-A575-00BD0784C6B4}">
      <dsp:nvSpPr>
        <dsp:cNvPr id="0" name=""/>
        <dsp:cNvSpPr/>
      </dsp:nvSpPr>
      <dsp:spPr>
        <a:xfrm>
          <a:off x="0" y="2003409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A189D-B48B-48CA-89BE-669707054615}">
      <dsp:nvSpPr>
        <dsp:cNvPr id="0" name=""/>
        <dsp:cNvSpPr/>
      </dsp:nvSpPr>
      <dsp:spPr>
        <a:xfrm>
          <a:off x="525780" y="1516329"/>
          <a:ext cx="7360920" cy="974160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Lack of engagement </a:t>
          </a:r>
          <a:endParaRPr lang="en-US" sz="3300" kern="1200"/>
        </a:p>
      </dsp:txBody>
      <dsp:txXfrm>
        <a:off x="573335" y="1563884"/>
        <a:ext cx="7265810" cy="879050"/>
      </dsp:txXfrm>
    </dsp:sp>
    <dsp:sp modelId="{B92EA569-E357-4660-AE65-1C20023A2F7B}">
      <dsp:nvSpPr>
        <dsp:cNvPr id="0" name=""/>
        <dsp:cNvSpPr/>
      </dsp:nvSpPr>
      <dsp:spPr>
        <a:xfrm>
          <a:off x="0" y="3500289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80560-C856-4AE4-9488-F7C4275A39E5}">
      <dsp:nvSpPr>
        <dsp:cNvPr id="0" name=""/>
        <dsp:cNvSpPr/>
      </dsp:nvSpPr>
      <dsp:spPr>
        <a:xfrm>
          <a:off x="525780" y="3013209"/>
          <a:ext cx="7360920" cy="97416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Time constraints </a:t>
          </a:r>
          <a:endParaRPr lang="en-US" sz="3300" kern="1200"/>
        </a:p>
      </dsp:txBody>
      <dsp:txXfrm>
        <a:off x="573335" y="3060764"/>
        <a:ext cx="7265810" cy="879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A4A9C-E34D-9FF5-967D-BE27FD117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F16551-1EE0-6823-E7B9-F33750B20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5A345-9365-97DD-E859-A4F0723F1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79C77-0EB1-3DD0-1D8E-3E7654F1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7E544-070B-9520-5CB6-45743840A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23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AFDB-A6F0-891A-78EE-C9388E9BD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43A1A-EB68-9C23-8878-645AAE424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1BA80-D7C6-8B3E-56D9-277AB09B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D7328-214D-1B9E-35B4-9569EE31B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AB4B3-5686-0202-6D2B-F17FC10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70585-F339-BDC1-0586-0B326FEA1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B949E-669E-69BE-45B1-88CA1EA74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733AA-6E5F-DD2E-BA55-E39BA5FC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60DBE-E164-6E3E-DACA-1EA4EEE6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15EF3-993E-9867-7B31-FABA830B6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686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3A339-74C4-E83E-1E50-5B91B7863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37CD4-58DE-DC3B-2F9E-10612BC53C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43082-EAB1-FBED-3F60-B9BAA357CF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E20AF-6E9C-BAF3-BCBC-8D276FB1E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74165-6570-76FA-6DF0-DBFECA2B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58E05-68C7-D4C3-59CC-24A55263B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25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2A463-625D-E04E-FA14-5827D831B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04597-108D-A9C0-DF77-C49E77072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06F64-1E9C-9400-09FA-4BCF73FAD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7B55-3C3D-64E1-7CBC-56B96F751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C52D4-F650-8871-640A-BA7FCF9AE0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13E2B2-9930-3E16-6225-9C4CA9111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909D2A-BE58-5E21-E149-1D89252C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AC694A-E4ED-75EF-89E1-DDEDED946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88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D5C65-ABFC-E187-2279-5FDAE117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A130E-C365-3F14-55A5-D655DEA3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4FD8B0-89FC-20C9-B8F1-937C36285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4ECF8-5F11-D650-7653-F1116A95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80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79E28-5206-DDC0-D2A9-E0144C7E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7FC414-6514-7872-FF40-02F43FFFA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F2495-06B3-8A7B-501D-2A8A7E026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125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C0379-EDDD-3AB2-7A05-932A8C26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F3DAA-BFD6-73EA-8744-42ED02FD4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EFD9F-992E-E39C-2D13-8ACD78564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9901D-C821-6E1D-D9E5-F3E7C66F2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1C12B-1FCA-2734-08F3-7F2021F3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B74DA-A586-4669-3B7A-B8CAF9E40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50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ABAB1-CDB9-275A-F945-149B94BD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5342D-F830-F87D-93DF-DA9213AB11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C1002-2789-F308-0E2C-23AFC607B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C4C9C-B56A-66A4-E3A8-522693F4D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F3D16-CFB6-071E-8B61-F6734865E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C3824-48ED-D919-158A-5131EF994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878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677C-35F4-CAAB-46CC-C5604F7A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BA4DAE-4044-9218-469C-CAF335EC5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6A5D2-EDBF-DDCF-D168-CC7774C0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B84EF-7911-ECDA-16BB-35F99687A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2B327-3548-4B59-C4FD-5C41F6375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86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375C6C-CA1C-C172-03BB-B69C8B9DF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C6192-2BA2-110C-7065-357A660E7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EA623-5912-6C2E-544E-EEE8D9A99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F19DC-F469-2E3D-3FA1-4144035E7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DF8F3-2AE8-25F2-45BB-7602A46B8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78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0E20D6-54E7-F2BE-D1EA-07E6A2A7D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E060D-6A8D-543C-9FE3-EB93D5BB2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A5049-54AE-E0AC-9A22-41C8DEA1F0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CB6EA-B71B-4DE8-B45F-84A80AFE844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F164A-E8D5-1424-CE09-A8DC03BCF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7A71B-452E-B79E-D702-FAAED4E84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03487-1CE4-4B9E-8E18-6C19DEC370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42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ing.rcgp.org.uk/mod/scorm/view.php?id=1326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ing.rcgp.org.uk/mod/scorm/view.php?id=13268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ing.rcgp.org.uk/mod/scorm/view.php?id=13268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39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ing.rcgp.org.uk/mod/scorm/view.php?id=13268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6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B60829-00BE-30BB-8A3B-AA8BC7F1F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en-GB" sz="4800" dirty="0"/>
              <a:t>GP Leadership Fellowship:12-month Review</a:t>
            </a:r>
          </a:p>
        </p:txBody>
      </p:sp>
      <p:sp>
        <p:nvSpPr>
          <p:cNvPr id="84" name="Rectangle 71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77F4C7-035E-6532-8B3A-75226ACB0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en-GB">
                <a:solidFill>
                  <a:srgbClr val="FFFFFF"/>
                </a:solidFill>
              </a:rPr>
              <a:t>Dr Divya Kuttappan( GP Leadership Fellow –Lincolnshire Training Hub)</a:t>
            </a:r>
          </a:p>
        </p:txBody>
      </p:sp>
      <p:pic>
        <p:nvPicPr>
          <p:cNvPr id="51" name="Graphic 50" descr="Lecturer">
            <a:extLst>
              <a:ext uri="{FF2B5EF4-FFF2-40B4-BE49-F238E27FC236}">
                <a16:creationId xmlns:a16="http://schemas.microsoft.com/office/drawing/2014/main" id="{4F98F3A6-C891-B5F1-AF58-C822BE8B4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3907" y="658489"/>
            <a:ext cx="5163022" cy="5163022"/>
          </a:xfrm>
          <a:prstGeom prst="rect">
            <a:avLst/>
          </a:prstGeom>
        </p:spPr>
      </p:pic>
      <p:sp>
        <p:nvSpPr>
          <p:cNvPr id="85" name="Rectangle 7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98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F4F7F-05AC-FA38-1647-48DF79A5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dirty="0"/>
              <a:t>My Roles …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605577-D955-D6F9-4D93-F3BBFFB7E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945170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428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A93DE-ACE4-FA8B-3D39-9AFAB16DF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Why –Leadership Roles?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BAA2F13-58B8-B8EA-841C-10E1ED9A7C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5272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624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8" name="Rectangle 3117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B83CC-5759-1A79-01F6-5116DC9CA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GB" sz="4000"/>
              <a:t>Self –Assessment </a:t>
            </a:r>
          </a:p>
        </p:txBody>
      </p:sp>
      <p:grpSp>
        <p:nvGrpSpPr>
          <p:cNvPr id="3120" name="Group 3119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121" name="Rectangle 312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2" name="Rectangle 312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24" name="Rectangle 3123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6" name="Rectangle 3125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8" name="Rectangle 312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What is Maslow's Hierarchy of Needs: Know What You Really Want">
            <a:extLst>
              <a:ext uri="{FF2B5EF4-FFF2-40B4-BE49-F238E27FC236}">
                <a16:creationId xmlns:a16="http://schemas.microsoft.com/office/drawing/2014/main" id="{9387666A-03DC-8A4D-CBCF-8A8FF1082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" r="4" b="4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A87F86B-F9EF-E0D5-299E-90FD1C7E88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62668"/>
              </p:ext>
            </p:extLst>
          </p:nvPr>
        </p:nvGraphicFramePr>
        <p:xfrm>
          <a:off x="590719" y="2330505"/>
          <a:ext cx="4559425" cy="3979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649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2DF6FB-D2F0-230E-4358-0D81DCAB9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800" dirty="0">
                <a:solidFill>
                  <a:srgbClr val="C00000"/>
                </a:solidFill>
              </a:rPr>
              <a:t>Why Leadership Fellowship?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5B936-71B4-CA44-B2D8-86CB937E9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Imposter Syndrome ?? </a:t>
            </a:r>
          </a:p>
          <a:p>
            <a:r>
              <a:rPr lang="en-GB" dirty="0"/>
              <a:t>New Partner </a:t>
            </a:r>
          </a:p>
          <a:p>
            <a:r>
              <a:rPr lang="en-GB" dirty="0"/>
              <a:t>PCN Role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1026" name="Picture 2" descr="Unmasking Imposter Syndrome: A Journey To Self-Belief - Samuel Centre For  Social Connectedness — Samuel Centre For Social Connectedness">
            <a:extLst>
              <a:ext uri="{FF2B5EF4-FFF2-40B4-BE49-F238E27FC236}">
                <a16:creationId xmlns:a16="http://schemas.microsoft.com/office/drawing/2014/main" id="{3685CFC3-8E98-EF80-2AA7-09A87B175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5" r="27479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236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AAC12A-36AE-49C3-0D83-DA60E0AB7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SWOT Analysis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14B224-4FAF-29AA-B2F8-B9ECC058A1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239677"/>
              </p:ext>
            </p:extLst>
          </p:nvPr>
        </p:nvGraphicFramePr>
        <p:xfrm>
          <a:off x="3793103" y="286349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9810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81AAC-A793-63AE-4262-A6A21EE4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GP  Leader – Expectations </a:t>
            </a: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11C98C35-2509-D264-1AA9-09DCF284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3FAE-B686-F75E-0D56-742D5873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240" y="1793846"/>
            <a:ext cx="5136912" cy="4267125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chemeClr val="tx2"/>
                </a:solidFill>
              </a:rPr>
              <a:t>Envisioning the future</a:t>
            </a:r>
          </a:p>
          <a:p>
            <a:r>
              <a:rPr lang="en-GB" sz="1800" dirty="0">
                <a:solidFill>
                  <a:schemeClr val="tx2"/>
                </a:solidFill>
              </a:rPr>
              <a:t>Setting Strategic Direction</a:t>
            </a:r>
          </a:p>
          <a:p>
            <a:r>
              <a:rPr lang="en-GB" sz="1800" dirty="0">
                <a:solidFill>
                  <a:schemeClr val="tx2"/>
                </a:solidFill>
              </a:rPr>
              <a:t>Analysing Data </a:t>
            </a:r>
          </a:p>
          <a:p>
            <a:r>
              <a:rPr lang="en-GB" sz="1800" dirty="0">
                <a:solidFill>
                  <a:schemeClr val="tx2"/>
                </a:solidFill>
              </a:rPr>
              <a:t>Considering options for deploying resources </a:t>
            </a:r>
          </a:p>
          <a:p>
            <a:r>
              <a:rPr lang="en-GB" sz="1800" dirty="0">
                <a:solidFill>
                  <a:schemeClr val="tx2"/>
                </a:solidFill>
              </a:rPr>
              <a:t>Developing ourselves and others </a:t>
            </a:r>
          </a:p>
          <a:p>
            <a:r>
              <a:rPr lang="en-GB" sz="1800" dirty="0">
                <a:solidFill>
                  <a:schemeClr val="tx2"/>
                </a:solidFill>
              </a:rPr>
              <a:t>Maintaining our health and well being 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1200" dirty="0">
                <a:hlinkClick r:id="rId4"/>
              </a:rPr>
              <a:t>Leadership: 2. Leadership - understanding yourself | RCGP Learning</a:t>
            </a: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8522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DED3D-0867-DF14-1768-034B3C0E5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Projects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F7C249-C5E1-996A-9D61-5699C78E61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80748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6556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8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25" name="Rectangle 19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0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9FFEC19-0595-0B91-6D4B-16C41742C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anchor="b">
            <a:normAutofit/>
          </a:bodyPr>
          <a:lstStyle/>
          <a:p>
            <a:r>
              <a:rPr lang="en-GB" sz="3200">
                <a:solidFill>
                  <a:srgbClr val="FFFFFF"/>
                </a:solidFill>
              </a:rPr>
              <a:t>Practice Based projects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E1C7113-DC04-2166-9A7D-92C85D05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84" y="2459116"/>
            <a:ext cx="3702579" cy="352482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Lipid Management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Implementing Group consultation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Setting up :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Care –Navigation template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E workflow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QOF and Result clinic 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A building with a street light&#10;&#10;Description automatically generated">
            <a:extLst>
              <a:ext uri="{FF2B5EF4-FFF2-40B4-BE49-F238E27FC236}">
                <a16:creationId xmlns:a16="http://schemas.microsoft.com/office/drawing/2014/main" id="{0F285123-5A5E-BED6-189B-5D6BFD8277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r="5707"/>
          <a:stretch/>
        </p:blipFill>
        <p:spPr>
          <a:xfrm>
            <a:off x="6005304" y="1237944"/>
            <a:ext cx="5407002" cy="438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05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58A2D-7FE2-82AD-3FC3-80FF76D73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GB" sz="4800"/>
              <a:t>Lipid Management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0194B43-458E-A839-E042-EDBBAF7F3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2" y="262773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Lipid Lead for Parkside Medical Centre </a:t>
            </a:r>
          </a:p>
        </p:txBody>
      </p:sp>
      <p:pic>
        <p:nvPicPr>
          <p:cNvPr id="5" name="Content Placeholder 4" descr="Hands holding a few pieces of white objects&#10;&#10;Description automatically generated">
            <a:extLst>
              <a:ext uri="{FF2B5EF4-FFF2-40B4-BE49-F238E27FC236}">
                <a16:creationId xmlns:a16="http://schemas.microsoft.com/office/drawing/2014/main" id="{4F6737EB-B7A5-CE36-6367-921B293BF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627739"/>
            <a:ext cx="5150277" cy="342727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870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B0F32-2B3E-138D-15C7-2B33BF477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GB" sz="5600"/>
              <a:t>Lipid Project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614C7C0-FA1D-4105-8345-1DF76F987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753" y="703679"/>
            <a:ext cx="753718" cy="1016562"/>
            <a:chOff x="422753" y="703679"/>
            <a:chExt cx="753718" cy="1016562"/>
          </a:xfrm>
        </p:grpSpPr>
        <p:sp>
          <p:nvSpPr>
            <p:cNvPr id="26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956" y="703679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2753" y="1562696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7" name="Graphic 6" descr="Health">
            <a:extLst>
              <a:ext uri="{FF2B5EF4-FFF2-40B4-BE49-F238E27FC236}">
                <a16:creationId xmlns:a16="http://schemas.microsoft.com/office/drawing/2014/main" id="{54511348-54EB-36DD-C48F-255E4BD0E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3" y="1634104"/>
            <a:ext cx="3952579" cy="395257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9DD-1529-B68A-4405-CA1894C24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5359" y="2990818"/>
            <a:ext cx="4158031" cy="2913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000">
                <a:solidFill>
                  <a:schemeClr val="tx1">
                    <a:alpha val="80000"/>
                  </a:schemeClr>
                </a:solidFill>
              </a:rPr>
              <a:t>Aim and Objective :</a:t>
            </a:r>
          </a:p>
          <a:p>
            <a:pPr marL="0" indent="0">
              <a:buNone/>
            </a:pPr>
            <a:endParaRPr lang="en-GB" sz="200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sz="2000">
                <a:solidFill>
                  <a:schemeClr val="tx1">
                    <a:alpha val="80000"/>
                  </a:schemeClr>
                </a:solidFill>
              </a:rPr>
              <a:t>Improve lipid Management and facilitate implementation of new lipid pathway in Surgery and Local area </a:t>
            </a:r>
          </a:p>
        </p:txBody>
      </p:sp>
      <p:sp>
        <p:nvSpPr>
          <p:cNvPr id="2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697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96F38-1210-D07F-36A2-A02A994A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1"/>
            <a:ext cx="3549649" cy="1616203"/>
          </a:xfrm>
        </p:spPr>
        <p:txBody>
          <a:bodyPr anchor="b">
            <a:normAutofit/>
          </a:bodyPr>
          <a:lstStyle/>
          <a:p>
            <a:endParaRPr lang="en-GB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C3F50-0B4B-1771-077C-BB3F9A713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346964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GB" sz="1700" dirty="0"/>
          </a:p>
          <a:p>
            <a:r>
              <a:rPr lang="en-GB" sz="1700" dirty="0"/>
              <a:t>GP lipid tool kit – feedback</a:t>
            </a:r>
          </a:p>
          <a:p>
            <a:r>
              <a:rPr lang="en-GB" sz="1700" dirty="0"/>
              <a:t>Lipid Nurses Visit to Parkside Medical Centre </a:t>
            </a:r>
          </a:p>
          <a:p>
            <a:r>
              <a:rPr lang="en-GB" sz="1700" dirty="0"/>
              <a:t>Lipid pathway promotion by organising Lipid nurses talk at Boston GP training programme . </a:t>
            </a:r>
          </a:p>
          <a:p>
            <a:r>
              <a:rPr lang="en-GB" sz="1700" dirty="0"/>
              <a:t>Lipid Protocol for surgery </a:t>
            </a:r>
          </a:p>
          <a:p>
            <a:r>
              <a:rPr lang="en-GB" sz="1700" dirty="0"/>
              <a:t>Set up of  E-workflow</a:t>
            </a:r>
          </a:p>
        </p:txBody>
      </p:sp>
      <p:pic>
        <p:nvPicPr>
          <p:cNvPr id="1030" name="Picture 6" descr="Collaboration or Teamwork – What's the ...">
            <a:extLst>
              <a:ext uri="{FF2B5EF4-FFF2-40B4-BE49-F238E27FC236}">
                <a16:creationId xmlns:a16="http://schemas.microsoft.com/office/drawing/2014/main" id="{9D7C071C-863F-B873-D43A-DCD835824B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4" r="16796" b="1"/>
          <a:stretch/>
        </p:blipFill>
        <p:spPr bwMode="auto">
          <a:xfrm>
            <a:off x="5089243" y="877413"/>
            <a:ext cx="6222628" cy="504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6" name="Group 1065">
            <a:extLst>
              <a:ext uri="{FF2B5EF4-FFF2-40B4-BE49-F238E27FC236}">
                <a16:creationId xmlns:a16="http://schemas.microsoft.com/office/drawing/2014/main" id="{3AFCAD34-1AFC-BC1A-F6B2-C34C63912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89243" y="5858828"/>
            <a:ext cx="6226463" cy="123363"/>
            <a:chOff x="7015162" y="5858828"/>
            <a:chExt cx="4300544" cy="123363"/>
          </a:xfrm>
        </p:grpSpPr>
        <p:sp>
          <p:nvSpPr>
            <p:cNvPr id="1067" name="Rectangle 1066">
              <a:extLst>
                <a:ext uri="{FF2B5EF4-FFF2-40B4-BE49-F238E27FC236}">
                  <a16:creationId xmlns:a16="http://schemas.microsoft.com/office/drawing/2014/main" id="{1129F4A2-3705-CF87-3DDA-AF9CE9389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Rectangle 1067">
              <a:extLst>
                <a:ext uri="{FF2B5EF4-FFF2-40B4-BE49-F238E27FC236}">
                  <a16:creationId xmlns:a16="http://schemas.microsoft.com/office/drawing/2014/main" id="{891B1028-FC76-5583-3A1F-5815A7DCF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714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8813A8-C238-E6E6-CBF6-EC8FB257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SMART action plan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2A96528C-E126-19C1-14A8-81306DD131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61478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9240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29CBB-20F0-8772-8DD6-40CD5150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E97B61A4-D890-2186-E31F-F5C0387EF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90" y="1825625"/>
            <a:ext cx="6013219" cy="4351338"/>
          </a:xfrm>
        </p:spPr>
      </p:pic>
    </p:spTree>
    <p:extLst>
      <p:ext uri="{BB962C8B-B14F-4D97-AF65-F5344CB8AC3E}">
        <p14:creationId xmlns:p14="http://schemas.microsoft.com/office/powerpoint/2010/main" val="289612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31892-389F-5AF5-64E6-E309C7F4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0AB410C7-3699-B134-C9DE-EE91F4A07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90" y="1825625"/>
            <a:ext cx="6013219" cy="4351338"/>
          </a:xfrm>
        </p:spPr>
      </p:pic>
    </p:spTree>
    <p:extLst>
      <p:ext uri="{BB962C8B-B14F-4D97-AF65-F5344CB8AC3E}">
        <p14:creationId xmlns:p14="http://schemas.microsoft.com/office/powerpoint/2010/main" val="1145709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3E34-BFE2-CAE4-E1AF-A1D42303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0283" y="741391"/>
            <a:ext cx="3397017" cy="1616203"/>
          </a:xfrm>
        </p:spPr>
        <p:txBody>
          <a:bodyPr anchor="b">
            <a:normAutofit/>
          </a:bodyPr>
          <a:lstStyle/>
          <a:p>
            <a:endParaRPr lang="en-GB" sz="3200"/>
          </a:p>
        </p:txBody>
      </p:sp>
      <p:pic>
        <p:nvPicPr>
          <p:cNvPr id="1028" name="Picture 4" descr="Knowing About High LDL Cholesterol ...">
            <a:extLst>
              <a:ext uri="{FF2B5EF4-FFF2-40B4-BE49-F238E27FC236}">
                <a16:creationId xmlns:a16="http://schemas.microsoft.com/office/drawing/2014/main" id="{832C303B-46FF-EAEC-2DA0-EE646E07FD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2" r="13687" b="1"/>
          <a:stretch/>
        </p:blipFill>
        <p:spPr bwMode="auto">
          <a:xfrm>
            <a:off x="884698" y="877413"/>
            <a:ext cx="6406903" cy="504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BE589684-54CA-64D8-C963-5F19FF75B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4697" y="5858828"/>
            <a:ext cx="6406903" cy="123363"/>
            <a:chOff x="7015162" y="5858828"/>
            <a:chExt cx="4300544" cy="123363"/>
          </a:xfrm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9B56B8E8-B789-DA4D-E4BE-03FA3165B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2255D907-377D-0DF9-B4A4-4B44C46FB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10215-C650-5A21-2436-650C9C12F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284" y="2533476"/>
            <a:ext cx="3405415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000" dirty="0"/>
              <a:t>Cholesterol Lowering Therapy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Jan – March 2023   </a:t>
            </a:r>
          </a:p>
          <a:p>
            <a:pPr marL="0" indent="0">
              <a:buNone/>
            </a:pPr>
            <a:r>
              <a:rPr lang="en-GB" sz="2000" dirty="0"/>
              <a:t>         1024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Jan to March 2024  </a:t>
            </a:r>
          </a:p>
          <a:p>
            <a:pPr marL="0" indent="0">
              <a:buNone/>
            </a:pPr>
            <a:r>
              <a:rPr lang="en-GB" sz="2000" dirty="0"/>
              <a:t>         1209 </a:t>
            </a:r>
          </a:p>
        </p:txBody>
      </p:sp>
    </p:spTree>
    <p:extLst>
      <p:ext uri="{BB962C8B-B14F-4D97-AF65-F5344CB8AC3E}">
        <p14:creationId xmlns:p14="http://schemas.microsoft.com/office/powerpoint/2010/main" val="297271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81AAC-A793-63AE-4262-A6A21EE4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GP  Leader – Expectations </a:t>
            </a: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11C98C35-2509-D264-1AA9-09DCF284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3FAE-B686-F75E-0D56-742D5873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240" y="1793846"/>
            <a:ext cx="5136912" cy="4267125"/>
          </a:xfrm>
        </p:spPr>
        <p:txBody>
          <a:bodyPr anchor="ctr">
            <a:normAutofit/>
          </a:bodyPr>
          <a:lstStyle/>
          <a:p>
            <a:r>
              <a:rPr lang="en-GB" sz="1800" b="1" dirty="0">
                <a:solidFill>
                  <a:schemeClr val="tx2"/>
                </a:solidFill>
              </a:rPr>
              <a:t>Envisioning the future</a:t>
            </a:r>
          </a:p>
          <a:p>
            <a:r>
              <a:rPr lang="en-GB" sz="1800" dirty="0">
                <a:solidFill>
                  <a:schemeClr val="tx2"/>
                </a:solidFill>
              </a:rPr>
              <a:t>Setting Strategic Direction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Analysing Data 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Considering options for deploying resources </a:t>
            </a:r>
          </a:p>
          <a:p>
            <a:r>
              <a:rPr lang="en-GB" sz="1800" dirty="0">
                <a:solidFill>
                  <a:schemeClr val="tx2"/>
                </a:solidFill>
              </a:rPr>
              <a:t>Developing ourselves and Others </a:t>
            </a:r>
          </a:p>
          <a:p>
            <a:r>
              <a:rPr lang="en-GB" sz="1800" dirty="0">
                <a:solidFill>
                  <a:schemeClr val="tx2"/>
                </a:solidFill>
              </a:rPr>
              <a:t>Maintaining our health and well being 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1200" dirty="0">
                <a:hlinkClick r:id="rId4"/>
              </a:rPr>
              <a:t>Leadership: 2. Leadership - understanding yourself | RCGP Learning</a:t>
            </a: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72318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609A3D-4280-46B7-5E1C-621F90A14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Care Navigation Template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AAF362-1618-2B2B-DC21-7122A1318A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66726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409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D2F8B9-7B12-2DDD-980C-9FA11DC7D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en-GB" sz="540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2E006-E8DD-1C6B-BCBE-052A4195A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/>
              <a:t>Low Morale </a:t>
            </a:r>
          </a:p>
          <a:p>
            <a:r>
              <a:rPr lang="en-GB" sz="2200" dirty="0"/>
              <a:t>Under pressure </a:t>
            </a:r>
          </a:p>
          <a:p>
            <a:r>
              <a:rPr lang="en-GB" sz="2200" dirty="0"/>
              <a:t>Receiving end of complaints /frustrations </a:t>
            </a:r>
          </a:p>
          <a:p>
            <a:r>
              <a:rPr lang="en-GB" sz="2200" dirty="0"/>
              <a:t>Inconsistency </a:t>
            </a:r>
          </a:p>
          <a:p>
            <a:r>
              <a:rPr lang="en-GB" sz="2200" dirty="0"/>
              <a:t>Variability </a:t>
            </a:r>
          </a:p>
          <a:p>
            <a:r>
              <a:rPr lang="en-GB" sz="2200" dirty="0"/>
              <a:t>Inappropriate appointments </a:t>
            </a:r>
          </a:p>
        </p:txBody>
      </p:sp>
      <p:pic>
        <p:nvPicPr>
          <p:cNvPr id="2050" name="Picture 2" descr="Got low morale at work? Here are five ways to improve it">
            <a:extLst>
              <a:ext uri="{FF2B5EF4-FFF2-40B4-BE49-F238E27FC236}">
                <a16:creationId xmlns:a16="http://schemas.microsoft.com/office/drawing/2014/main" id="{6B877285-BA85-63BA-AE26-F8A2B995B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7" r="13780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532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02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06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EB4BA2B2-2073-AE3E-4B94-F4A26C07B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6" y="1640002"/>
            <a:ext cx="4571936" cy="3554679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B83B06A-27B8-D8DF-DF1D-78771A80E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anchor="b">
            <a:norm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Care –Navigation Template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2563A0-C618-21D3-855E-72E2D4123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7347494"/>
              </p:ext>
            </p:extLst>
          </p:nvPr>
        </p:nvGraphicFramePr>
        <p:xfrm>
          <a:off x="1014985" y="3442089"/>
          <a:ext cx="5501548" cy="257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971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8AEA1A-3C21-F2E5-70E2-F130BA316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anchor="ctr">
            <a:normAutofit/>
          </a:bodyPr>
          <a:lstStyle/>
          <a:p>
            <a:r>
              <a:rPr lang="en-GB" sz="4800" dirty="0"/>
              <a:t>Developing care navigation template –Skills Used </a:t>
            </a:r>
            <a:br>
              <a:rPr lang="en-GB" sz="4800" dirty="0"/>
            </a:br>
            <a:endParaRPr lang="en-GB" sz="48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8EB926-6242-5D7B-8F79-69DF447EAC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700911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2548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644AAB-7FB7-F744-8D68-27675DA1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anchor="t">
            <a:normAutofit/>
          </a:bodyPr>
          <a:lstStyle/>
          <a:p>
            <a:pPr algn="r"/>
            <a:r>
              <a:rPr lang="en-GB" sz="3200">
                <a:solidFill>
                  <a:srgbClr val="FFFFFF"/>
                </a:solidFill>
              </a:rPr>
              <a:t>Feedback from Reception Staff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1831E-FD1A-B0C3-CBE3-5ED1EB805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7698" y="1608667"/>
            <a:ext cx="3421958" cy="4501127"/>
          </a:xfrm>
        </p:spPr>
        <p:txBody>
          <a:bodyPr>
            <a:normAutofit/>
          </a:bodyPr>
          <a:lstStyle/>
          <a:p>
            <a:r>
              <a:rPr lang="en-GB" sz="1700" dirty="0"/>
              <a:t>“Great to quote off template with confidence “</a:t>
            </a:r>
          </a:p>
          <a:p>
            <a:r>
              <a:rPr lang="en-GB" sz="1700" dirty="0"/>
              <a:t>“Fantastic to be able to triage “</a:t>
            </a:r>
          </a:p>
          <a:p>
            <a:r>
              <a:rPr lang="en-GB" sz="1700" dirty="0"/>
              <a:t>“Triage is helpful but would like more issues on the template “</a:t>
            </a:r>
          </a:p>
          <a:p>
            <a:r>
              <a:rPr lang="en-GB" sz="1700" dirty="0"/>
              <a:t>  “Triage is helpful “</a:t>
            </a:r>
          </a:p>
          <a:p>
            <a:r>
              <a:rPr lang="en-GB" sz="1700" dirty="0"/>
              <a:t>“Good to be able to tell patients that we have used triage template built by doctors and give accurate clinical advice.”</a:t>
            </a:r>
          </a:p>
          <a:p>
            <a:r>
              <a:rPr lang="en-GB" sz="1700" dirty="0"/>
              <a:t>“Also gives patients more confidence in us, Don’t have to put on hold and ask for advice”. </a:t>
            </a:r>
          </a:p>
          <a:p>
            <a:endParaRPr lang="en-GB" sz="17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022895-CDD6-C73F-AF6E-A78B6B405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9696" y="1608667"/>
            <a:ext cx="3421957" cy="4501127"/>
          </a:xfrm>
        </p:spPr>
        <p:txBody>
          <a:bodyPr>
            <a:normAutofit/>
          </a:bodyPr>
          <a:lstStyle/>
          <a:p>
            <a:r>
              <a:rPr lang="en-GB" sz="2000" dirty="0"/>
              <a:t>“Does not cover skin issues “.</a:t>
            </a:r>
          </a:p>
          <a:p>
            <a:endParaRPr lang="en-GB" sz="2000" dirty="0"/>
          </a:p>
          <a:p>
            <a:r>
              <a:rPr lang="en-GB" sz="2000" dirty="0"/>
              <a:t>“No mental health”. </a:t>
            </a:r>
          </a:p>
          <a:p>
            <a:r>
              <a:rPr lang="en-GB" sz="2000" dirty="0"/>
              <a:t>“Needs more issues to be added please”. </a:t>
            </a:r>
          </a:p>
          <a:p>
            <a:r>
              <a:rPr lang="en-GB" sz="2000" dirty="0"/>
              <a:t>“Could we have skin issues”. 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Thumbs Up Emoji">
                <a:extLst>
                  <a:ext uri="{FF2B5EF4-FFF2-40B4-BE49-F238E27FC236}">
                    <a16:creationId xmlns:a16="http://schemas.microsoft.com/office/drawing/2014/main" id="{7F5A0585-9A43-48B9-D3A3-4EC3F9FE55B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71067042"/>
                  </p:ext>
                </p:extLst>
              </p:nvPr>
            </p:nvGraphicFramePr>
            <p:xfrm>
              <a:off x="832385" y="2542478"/>
              <a:ext cx="3218915" cy="236742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3218915" cy="2367426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824025" dy="-17929067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42688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Thumbs Up Emoji">
                <a:extLst>
                  <a:ext uri="{FF2B5EF4-FFF2-40B4-BE49-F238E27FC236}">
                    <a16:creationId xmlns:a16="http://schemas.microsoft.com/office/drawing/2014/main" id="{7F5A0585-9A43-48B9-D3A3-4EC3F9FE55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2385" y="2542478"/>
                <a:ext cx="3218915" cy="23674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7572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CA87F73-B6F7-1663-B846-EAFE59A0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GB" sz="4800">
                <a:solidFill>
                  <a:schemeClr val="bg1"/>
                </a:solidFill>
              </a:rPr>
              <a:t>Outcome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D236B7-C018-ECF0-447F-CD781B748D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898453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4019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81AAC-A793-63AE-4262-A6A21EE4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GP  Leader – Expectations </a:t>
            </a: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11C98C35-2509-D264-1AA9-09DCF284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3FAE-B686-F75E-0D56-742D5873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240" y="1793846"/>
            <a:ext cx="5136912" cy="4267125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chemeClr val="tx2"/>
                </a:solidFill>
              </a:rPr>
              <a:t>Envisioning the future</a:t>
            </a:r>
          </a:p>
          <a:p>
            <a:r>
              <a:rPr lang="en-GB" sz="1800" dirty="0">
                <a:solidFill>
                  <a:schemeClr val="tx2"/>
                </a:solidFill>
              </a:rPr>
              <a:t>Setting Strategic Direction</a:t>
            </a:r>
          </a:p>
          <a:p>
            <a:r>
              <a:rPr lang="en-GB" sz="1800" dirty="0">
                <a:solidFill>
                  <a:schemeClr val="tx2"/>
                </a:solidFill>
              </a:rPr>
              <a:t>Analysing Data 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Considering options for deploying resources 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Developing ourselves and Others </a:t>
            </a:r>
          </a:p>
          <a:p>
            <a:r>
              <a:rPr lang="en-GB" sz="1800" dirty="0">
                <a:solidFill>
                  <a:schemeClr val="tx2"/>
                </a:solidFill>
              </a:rPr>
              <a:t>Maintaining our health and well being 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1200" dirty="0">
                <a:hlinkClick r:id="rId4"/>
              </a:rPr>
              <a:t>Leadership: 2. Leadership - understanding yourself | RCGP Learning</a:t>
            </a: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7862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5C3B5-B2C7-4BD7-B0AF-6AB87D423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Implementing Group Consultations in the practice  </a:t>
            </a:r>
          </a:p>
        </p:txBody>
      </p:sp>
      <p:pic>
        <p:nvPicPr>
          <p:cNvPr id="5" name="Content Placeholder 4" descr="People in group sharing">
            <a:extLst>
              <a:ext uri="{FF2B5EF4-FFF2-40B4-BE49-F238E27FC236}">
                <a16:creationId xmlns:a16="http://schemas.microsoft.com/office/drawing/2014/main" id="{EAB447AE-7329-DE10-B4B4-58982AC7C9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29" y="2056379"/>
            <a:ext cx="6180874" cy="4120583"/>
          </a:xfrm>
        </p:spPr>
      </p:pic>
    </p:spTree>
    <p:extLst>
      <p:ext uri="{BB962C8B-B14F-4D97-AF65-F5344CB8AC3E}">
        <p14:creationId xmlns:p14="http://schemas.microsoft.com/office/powerpoint/2010/main" val="3165695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B910F-5AB3-D087-D16F-E6749E55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marL="0" indent="0" algn="ctr"/>
            <a:br>
              <a:rPr lang="en-GB" sz="4300">
                <a:solidFill>
                  <a:srgbClr val="FFFFFF"/>
                </a:solidFill>
              </a:rPr>
            </a:br>
            <a:r>
              <a:rPr lang="en-GB" sz="4300" b="1">
                <a:solidFill>
                  <a:srgbClr val="FFFFFF"/>
                </a:solidFill>
              </a:rPr>
              <a:t>Implementing Group consultation in the practice.</a:t>
            </a:r>
            <a:br>
              <a:rPr lang="en-GB" sz="4300" b="1">
                <a:solidFill>
                  <a:srgbClr val="FFFFFF"/>
                </a:solidFill>
              </a:rPr>
            </a:br>
            <a:br>
              <a:rPr lang="en-GB" sz="4300">
                <a:solidFill>
                  <a:srgbClr val="FFFFFF"/>
                </a:solidFill>
              </a:rPr>
            </a:br>
            <a:endParaRPr lang="en-GB" sz="4300">
              <a:solidFill>
                <a:srgbClr val="FFFFFF"/>
              </a:solidFill>
            </a:endParaRPr>
          </a:p>
        </p:txBody>
      </p:sp>
      <p:sp>
        <p:nvSpPr>
          <p:cNvPr id="35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88C17-2929-E20B-90F6-DD7D3A7E6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Trial clinic done with High Q risk patients in October 2023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Research about Group consultation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Planning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Delegation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Inclusivity and encouraging other staff members </a:t>
            </a:r>
          </a:p>
          <a:p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Measure success :Feedback forms </a:t>
            </a:r>
          </a:p>
        </p:txBody>
      </p:sp>
      <p:sp>
        <p:nvSpPr>
          <p:cNvPr id="39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63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7B067-6179-06FA-85E5-997A36ECB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Trial Clinic in October –High Q risk Patients 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4499E94B-28CB-EA3D-3631-1A559B036A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6283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7896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C314E-E848-07AB-AFAB-74C30E70A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GB" sz="5600" dirty="0"/>
              <a:t>Changes Implemented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614C7C0-FA1D-4105-8345-1DF76F987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753" y="703679"/>
            <a:ext cx="753718" cy="1016562"/>
            <a:chOff x="422753" y="703679"/>
            <a:chExt cx="753718" cy="1016562"/>
          </a:xfrm>
        </p:grpSpPr>
        <p:sp>
          <p:nvSpPr>
            <p:cNvPr id="17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956" y="703679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2753" y="1562696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Content Placeholder 4" descr="A chalk drawing of a group of people with gears and cogs&#10;&#10;Description automatically generated">
            <a:extLst>
              <a:ext uri="{FF2B5EF4-FFF2-40B4-BE49-F238E27FC236}">
                <a16:creationId xmlns:a16="http://schemas.microsoft.com/office/drawing/2014/main" id="{1036B157-DBE2-4F1F-C1B7-B72275039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770" y="2275772"/>
            <a:ext cx="3952579" cy="229894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FEEC2F-3A0D-18B0-3B36-ECA01B34A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5359" y="2990818"/>
            <a:ext cx="4158031" cy="2913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Lunch Time appointment </a:t>
            </a:r>
          </a:p>
          <a:p>
            <a:r>
              <a:rPr lang="en-US" sz="2000" dirty="0"/>
              <a:t>Batch messaging via </a:t>
            </a:r>
            <a:r>
              <a:rPr lang="en-US" sz="2000" dirty="0" err="1"/>
              <a:t>AccuRx</a:t>
            </a:r>
            <a:r>
              <a:rPr lang="en-US" sz="2000" dirty="0"/>
              <a:t> /Letter </a:t>
            </a:r>
          </a:p>
          <a:p>
            <a:r>
              <a:rPr lang="en-US" sz="2000" dirty="0"/>
              <a:t>Reminder text messages </a:t>
            </a:r>
          </a:p>
          <a:p>
            <a:r>
              <a:rPr lang="en-US" sz="2000" dirty="0"/>
              <a:t>Self-booking link to patients </a:t>
            </a: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0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780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O enigma do pré-diabetes - Referencia bibliográfica - Artículos - IntraMed">
            <a:extLst>
              <a:ext uri="{FF2B5EF4-FFF2-40B4-BE49-F238E27FC236}">
                <a16:creationId xmlns:a16="http://schemas.microsoft.com/office/drawing/2014/main" id="{8CE5B9AE-A58E-B599-D9A5-D5624A3D3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1" r="14132" b="1"/>
          <a:stretch/>
        </p:blipFill>
        <p:spPr bwMode="auto">
          <a:xfrm>
            <a:off x="621675" y="623275"/>
            <a:ext cx="5474323" cy="560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ight Triangle 308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086A5A31-B10A-4793-84D4-D785959AE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201" y="623275"/>
            <a:ext cx="5141626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7F3BCA-99E3-1EE1-CEBF-474BED95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833" y="1188637"/>
            <a:ext cx="4218138" cy="1597228"/>
          </a:xfrm>
        </p:spPr>
        <p:txBody>
          <a:bodyPr>
            <a:normAutofit/>
          </a:bodyPr>
          <a:lstStyle/>
          <a:p>
            <a:r>
              <a:rPr lang="en-GB" sz="3400" dirty="0">
                <a:solidFill>
                  <a:schemeClr val="accent2">
                    <a:lumMod val="75000"/>
                  </a:schemeClr>
                </a:solidFill>
              </a:rPr>
              <a:t>Pre-Diabetes Group Consultation 22/05/24 </a:t>
            </a:r>
            <a:br>
              <a:rPr lang="en-GB" sz="3400" dirty="0">
                <a:solidFill>
                  <a:schemeClr val="accent2">
                    <a:lumMod val="75000"/>
                  </a:schemeClr>
                </a:solidFill>
              </a:rPr>
            </a:br>
            <a:endParaRPr lang="en-GB" sz="3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4BB80-73A6-8C1D-9416-D2048E5B2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9831" y="2998278"/>
            <a:ext cx="3917505" cy="1893762"/>
          </a:xfrm>
        </p:spPr>
        <p:txBody>
          <a:bodyPr anchor="t">
            <a:normAutofit/>
          </a:bodyPr>
          <a:lstStyle/>
          <a:p>
            <a:r>
              <a:rPr lang="en-GB" sz="1700" dirty="0"/>
              <a:t>Diabetes Prevention Week</a:t>
            </a:r>
          </a:p>
          <a:p>
            <a:r>
              <a:rPr lang="en-GB" sz="1700" dirty="0"/>
              <a:t>Well Attended </a:t>
            </a:r>
          </a:p>
          <a:p>
            <a:r>
              <a:rPr lang="en-GB" sz="1700" dirty="0"/>
              <a:t>Q and A session and Group Discussion </a:t>
            </a:r>
          </a:p>
          <a:p>
            <a:r>
              <a:rPr lang="en-GB" sz="1700" dirty="0"/>
              <a:t>Team Involvement –GP Registrars and GPA </a:t>
            </a:r>
          </a:p>
        </p:txBody>
      </p:sp>
    </p:spTree>
    <p:extLst>
      <p:ext uri="{BB962C8B-B14F-4D97-AF65-F5344CB8AC3E}">
        <p14:creationId xmlns:p14="http://schemas.microsoft.com/office/powerpoint/2010/main" val="727974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95" name="Rectangle 2080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8 Benefits of Real-Time Feedback">
            <a:extLst>
              <a:ext uri="{FF2B5EF4-FFF2-40B4-BE49-F238E27FC236}">
                <a16:creationId xmlns:a16="http://schemas.microsoft.com/office/drawing/2014/main" id="{14AEB2CF-8B40-B9B3-CE7B-BF0346C42B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r="18636" b="-1"/>
          <a:stretch/>
        </p:blipFill>
        <p:spPr bwMode="auto">
          <a:xfrm>
            <a:off x="621675" y="623275"/>
            <a:ext cx="5474323" cy="560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6" name="Right Triangle 2082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97" name="Rectangle 2084">
            <a:extLst>
              <a:ext uri="{FF2B5EF4-FFF2-40B4-BE49-F238E27FC236}">
                <a16:creationId xmlns:a16="http://schemas.microsoft.com/office/drawing/2014/main" id="{086A5A31-B10A-4793-84D4-D785959AE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201" y="623275"/>
            <a:ext cx="5141626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8FF1AB-F627-C180-03C9-CB32D8353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833" y="1188637"/>
            <a:ext cx="4218138" cy="15972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5400" kern="1200" dirty="0">
                <a:latin typeface="+mj-lt"/>
                <a:ea typeface="+mj-ea"/>
                <a:cs typeface="+mj-cs"/>
              </a:rPr>
              <a:t>Excellent !!</a:t>
            </a:r>
          </a:p>
        </p:txBody>
      </p:sp>
      <p:sp>
        <p:nvSpPr>
          <p:cNvPr id="2078" name="Content Placeholder 2077">
            <a:extLst>
              <a:ext uri="{FF2B5EF4-FFF2-40B4-BE49-F238E27FC236}">
                <a16:creationId xmlns:a16="http://schemas.microsoft.com/office/drawing/2014/main" id="{43938C53-D28B-4331-D97E-D58F0CE26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9831" y="2998278"/>
            <a:ext cx="3917505" cy="1893762"/>
          </a:xfrm>
        </p:spPr>
        <p:txBody>
          <a:bodyPr anchor="t"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3774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4C428-FD46-F8E6-9793-5FA4295C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Excellent Feedback </a:t>
            </a:r>
          </a:p>
        </p:txBody>
      </p:sp>
      <p:pic>
        <p:nvPicPr>
          <p:cNvPr id="4" name="Picture 2" descr="Text Box">
            <a:extLst>
              <a:ext uri="{FF2B5EF4-FFF2-40B4-BE49-F238E27FC236}">
                <a16:creationId xmlns:a16="http://schemas.microsoft.com/office/drawing/2014/main" id="{7AF02687-2B1E-07C8-B73F-7D837CF141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1855547"/>
            <a:ext cx="8063325" cy="338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035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84757-17E7-8AB4-BBCE-8AC77D31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 descr="Text Box">
            <a:extLst>
              <a:ext uri="{FF2B5EF4-FFF2-40B4-BE49-F238E27FC236}">
                <a16:creationId xmlns:a16="http://schemas.microsoft.com/office/drawing/2014/main" id="{F5F99D40-9EB5-B320-1332-C628679F43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588" y="2405743"/>
            <a:ext cx="8372338" cy="246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95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9A893-4329-8E32-1A61-49FD8E657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GB" sz="3400" dirty="0">
                <a:solidFill>
                  <a:srgbClr val="FFFFFF"/>
                </a:solidFill>
              </a:rPr>
              <a:t>Introducing and promoting the use of  e –workflow </a:t>
            </a:r>
            <a:br>
              <a:rPr lang="en-GB" sz="3400" dirty="0">
                <a:solidFill>
                  <a:srgbClr val="FFFFFF"/>
                </a:solidFill>
              </a:rPr>
            </a:br>
            <a:endParaRPr lang="en-GB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3D2EFC-3637-1C3D-62E2-6014EFCDD6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18240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1478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7B08F-5E31-D604-2EFA-F2C5E5980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2800">
                <a:solidFill>
                  <a:srgbClr val="FFFFFF"/>
                </a:solidFill>
              </a:rPr>
              <a:t>Setting up of Results and QOF clinic </a:t>
            </a:r>
            <a:br>
              <a:rPr lang="en-GB" sz="2800">
                <a:solidFill>
                  <a:srgbClr val="FFFFFF"/>
                </a:solidFill>
              </a:rPr>
            </a:br>
            <a:endParaRPr lang="en-GB" sz="28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AF4B94C-1ACF-63DF-59BD-9B0E390F14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258105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6891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6" name="Rectangle 3095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BFED6-88F0-2882-3FAD-8BFE5589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GB" sz="5600" dirty="0"/>
              <a:t>PCN Based Projects</a:t>
            </a:r>
          </a:p>
        </p:txBody>
      </p:sp>
      <p:sp>
        <p:nvSpPr>
          <p:cNvPr id="3098" name="Oval 3097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00" name="Group 3099">
            <a:extLst>
              <a:ext uri="{FF2B5EF4-FFF2-40B4-BE49-F238E27FC236}">
                <a16:creationId xmlns:a16="http://schemas.microsoft.com/office/drawing/2014/main" id="{5614C7C0-FA1D-4105-8345-1DF76F987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753" y="703679"/>
            <a:ext cx="753718" cy="1016562"/>
            <a:chOff x="422753" y="703679"/>
            <a:chExt cx="753718" cy="1016562"/>
          </a:xfrm>
        </p:grpSpPr>
        <p:sp>
          <p:nvSpPr>
            <p:cNvPr id="3101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956" y="703679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2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2753" y="1562696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074" name="Picture 2" descr="Home :: Boston Primary Care Network">
            <a:extLst>
              <a:ext uri="{FF2B5EF4-FFF2-40B4-BE49-F238E27FC236}">
                <a16:creationId xmlns:a16="http://schemas.microsoft.com/office/drawing/2014/main" id="{64A96E90-4796-53CB-EAC8-D47F3AA4EF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" r="1" b="1"/>
          <a:stretch/>
        </p:blipFill>
        <p:spPr bwMode="auto">
          <a:xfrm>
            <a:off x="1217779" y="1448957"/>
            <a:ext cx="3952560" cy="395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B64118A6-A59C-6D21-8075-6BD9C1744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5359" y="2990818"/>
            <a:ext cx="4158031" cy="2913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3104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106" name="Straight Connector 310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81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5A5C383-0BBB-B0AA-C7B8-FE525577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endParaRPr lang="en-GB" sz="48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F2E9709-7D7E-B432-ACD1-1E1D18ABD4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203813"/>
              </p:ext>
            </p:extLst>
          </p:nvPr>
        </p:nvGraphicFramePr>
        <p:xfrm>
          <a:off x="3794296" y="288758"/>
          <a:ext cx="7559504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Home :: Boston Primary Care Network">
            <a:extLst>
              <a:ext uri="{FF2B5EF4-FFF2-40B4-BE49-F238E27FC236}">
                <a16:creationId xmlns:a16="http://schemas.microsoft.com/office/drawing/2014/main" id="{905594FA-F312-F2A1-855A-14AB28AA23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" r="1" b="1"/>
          <a:stretch/>
        </p:blipFill>
        <p:spPr bwMode="auto">
          <a:xfrm>
            <a:off x="338276" y="2187463"/>
            <a:ext cx="2620871" cy="262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492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784BC-8B5B-6C8E-2B4D-62618A853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PCN Projects : Addressing Health Inequalities </a:t>
            </a:r>
            <a:endParaRPr lang="en-GB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50D134-5856-F98D-A162-CF693A9B4A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7465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9868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014CD-80EB-0F60-9465-BE1B6004A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9020" y="6356350"/>
            <a:ext cx="167477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39BC3A-0E47-4DC3-A753-93E96A266591}" type="slidenum">
              <a:rPr lang="en-US" b="1" smtClean="0"/>
              <a:pPr>
                <a:spcAft>
                  <a:spcPts val="600"/>
                </a:spcAft>
              </a:pPr>
              <a:t>38</a:t>
            </a:fld>
            <a:endParaRPr lang="en-US" b="1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0CE1DB-367D-014E-A0B4-AEF66CB8B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053"/>
            <a:ext cx="10515600" cy="1325563"/>
          </a:xfrm>
        </p:spPr>
        <p:txBody>
          <a:bodyPr/>
          <a:lstStyle/>
          <a:p>
            <a:r>
              <a:rPr lang="en-GB" dirty="0"/>
              <a:t>Health Inequalities Strategy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1AF87B-6A56-B286-FF19-884D55142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74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AF – all practices to manually palpate pulse or use device at all health checks</a:t>
            </a:r>
          </a:p>
          <a:p>
            <a:pPr marL="0" indent="0">
              <a:buNone/>
            </a:pPr>
            <a:r>
              <a:rPr lang="en-GB" dirty="0"/>
              <a:t>3. Early Cancer diagnosis – under cancer workstream</a:t>
            </a:r>
          </a:p>
          <a:p>
            <a:pPr marL="0" indent="0">
              <a:buNone/>
            </a:pPr>
            <a:r>
              <a:rPr lang="en-GB" dirty="0"/>
              <a:t>4. COPD – PCN wide audit of COPD registers and those that have had a yearly review/Pneumococcal, flu and Covid vaccinations and those that have not to determine current position.  To inform plan</a:t>
            </a:r>
          </a:p>
          <a:p>
            <a:pPr marL="0" indent="0">
              <a:buNone/>
            </a:pPr>
            <a:r>
              <a:rPr lang="en-GB" dirty="0"/>
              <a:t>5. SMI – PCN to cross reference registers with LPT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Events/projects – women’s health hubs and men’s health event.  </a:t>
            </a:r>
            <a:r>
              <a:rPr lang="en-GB"/>
              <a:t>Integrated Neighbourhood Teams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6536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014CD-80EB-0F60-9465-BE1B6004A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9020" y="6356350"/>
            <a:ext cx="167477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D39BC3A-0E47-4DC3-A753-93E96A266591}" type="slidenum">
              <a:rPr lang="en-US" b="1" smtClean="0"/>
              <a:pPr>
                <a:spcAft>
                  <a:spcPts val="600"/>
                </a:spcAft>
              </a:pPr>
              <a:t>39</a:t>
            </a:fld>
            <a:endParaRPr lang="en-US" b="1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0CE1DB-367D-014E-A0B4-AEF66CB8B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 Inequalities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1AF87B-6A56-B286-FF19-884D55142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IIF – LD health check, plan and ethnicity</a:t>
            </a:r>
          </a:p>
          <a:p>
            <a:r>
              <a:rPr lang="en-GB" b="1" dirty="0"/>
              <a:t>Core 20% </a:t>
            </a:r>
            <a:r>
              <a:rPr lang="en-GB" dirty="0"/>
              <a:t>- obtain PHM data use this data to target specific cohorts of patients</a:t>
            </a:r>
          </a:p>
          <a:p>
            <a:r>
              <a:rPr lang="en-GB" b="1" dirty="0"/>
              <a:t>Plus</a:t>
            </a:r>
            <a:r>
              <a:rPr lang="en-GB" dirty="0"/>
              <a:t> – Our ethnic groups and Eastern European</a:t>
            </a:r>
          </a:p>
          <a:p>
            <a:r>
              <a:rPr lang="en-GB" b="1" dirty="0"/>
              <a:t>5 </a:t>
            </a:r>
          </a:p>
          <a:p>
            <a:pPr marL="514350" indent="-514350">
              <a:buAutoNum type="arabicPeriod"/>
            </a:pPr>
            <a:r>
              <a:rPr lang="en-GB" dirty="0"/>
              <a:t>Maternity </a:t>
            </a:r>
          </a:p>
          <a:p>
            <a:pPr marL="514350" indent="-514350">
              <a:buAutoNum type="arabicPeriod"/>
            </a:pPr>
            <a:r>
              <a:rPr lang="en-GB" dirty="0"/>
              <a:t>Hypertension – outreach clinics.  Practice to send group ACCURX to anyone over 40 years (not had BP in last 5 years and newly registered) asking them to provide a BP.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8117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07053" cy="6858000"/>
            <a:chOff x="651279" y="598259"/>
            <a:chExt cx="10889442" cy="5680742"/>
          </a:xfrm>
        </p:grpSpPr>
        <p:sp>
          <p:nvSpPr>
            <p:cNvPr id="25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94FAB5-84C7-6EFF-094F-EF0DEA4B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3515244" cy="5340097"/>
          </a:xfrm>
        </p:spPr>
        <p:txBody>
          <a:bodyPr anchor="ctr">
            <a:normAutofit/>
          </a:bodyPr>
          <a:lstStyle/>
          <a:p>
            <a:r>
              <a:rPr lang="en-GB" sz="4800">
                <a:solidFill>
                  <a:schemeClr val="bg1"/>
                </a:solidFill>
              </a:rPr>
              <a:t>Skills set used and knowledge gained </a:t>
            </a:r>
            <a:br>
              <a:rPr lang="en-GB" sz="4800">
                <a:solidFill>
                  <a:schemeClr val="bg1"/>
                </a:solidFill>
              </a:rPr>
            </a:br>
            <a:endParaRPr lang="en-GB" sz="480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BE5DCB-C321-0FB3-D028-C9BA9F92F5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396048"/>
              </p:ext>
            </p:extLst>
          </p:nvPr>
        </p:nvGraphicFramePr>
        <p:xfrm>
          <a:off x="4985886" y="231006"/>
          <a:ext cx="6367913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8554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48" name="Rectangle 414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0" name="Rectangle 414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47" name="Rectangle 414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9" name="Rectangle 414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51" name="Freeform: Shape 415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A6066D-1D12-991E-4CD7-83A9DBA3C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Projects aimed at promoting health and well-being of local population.</a:t>
            </a:r>
            <a:b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04" name="Picture 8" descr="Boston, Lincolnshire - Wikipedia">
            <a:extLst>
              <a:ext uri="{FF2B5EF4-FFF2-40B4-BE49-F238E27FC236}">
                <a16:creationId xmlns:a16="http://schemas.microsoft.com/office/drawing/2014/main" id="{0F2F62D5-7729-07BF-6770-152C7FF0D8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5132" y="467208"/>
            <a:ext cx="6920340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3395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40" name="Rectangle 4122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FB8ED-1A9C-F047-5325-55238F90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75" y="4583953"/>
            <a:ext cx="4685857" cy="1465973"/>
          </a:xfrm>
        </p:spPr>
        <p:txBody>
          <a:bodyPr anchor="t">
            <a:normAutofit/>
          </a:bodyPr>
          <a:lstStyle/>
          <a:p>
            <a:r>
              <a:rPr lang="en-GB" sz="2500"/>
              <a:t>Initiating patient engagement events in the surgery aimed at local population</a:t>
            </a:r>
            <a:br>
              <a:rPr lang="en-GB" sz="2500"/>
            </a:br>
            <a:endParaRPr lang="en-GB" sz="2500"/>
          </a:p>
        </p:txBody>
      </p:sp>
      <p:pic>
        <p:nvPicPr>
          <p:cNvPr id="4098" name="Picture 2" descr="Forestside Medical Practice Patient Engagement Event Tickets, Sat 13 Apr  2024 at 09:30 | Eventbrite">
            <a:extLst>
              <a:ext uri="{FF2B5EF4-FFF2-40B4-BE49-F238E27FC236}">
                <a16:creationId xmlns:a16="http://schemas.microsoft.com/office/drawing/2014/main" id="{23A2E0F5-4155-ED62-29DA-0398699FF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4" b="15184"/>
          <a:stretch/>
        </p:blipFill>
        <p:spPr bwMode="auto">
          <a:xfrm>
            <a:off x="20" y="432"/>
            <a:ext cx="12191980" cy="424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4E96C-40D2-0D7D-E7AC-71B34EFC5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83953"/>
            <a:ext cx="5638800" cy="14659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endParaRPr lang="en-GB" sz="2000"/>
          </a:p>
        </p:txBody>
      </p:sp>
      <p:sp>
        <p:nvSpPr>
          <p:cNvPr id="4141" name="Rectangle 4124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2" name="Rectangle 4126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57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056E5E-ACF9-6165-88C2-298902A03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GB" sz="3800"/>
              <a:t>Women’s Health Day 23/03/2024</a:t>
            </a:r>
            <a:br>
              <a:rPr lang="en-GB" sz="3800"/>
            </a:br>
            <a:endParaRPr lang="en-GB" sz="3800"/>
          </a:p>
        </p:txBody>
      </p:sp>
      <p:pic>
        <p:nvPicPr>
          <p:cNvPr id="5122" name="Picture 2" descr="Image preview">
            <a:extLst>
              <a:ext uri="{FF2B5EF4-FFF2-40B4-BE49-F238E27FC236}">
                <a16:creationId xmlns:a16="http://schemas.microsoft.com/office/drawing/2014/main" id="{0294E54A-BF77-F422-46CC-418F97CB4A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r="1869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A7E48-433F-72DD-A2A9-CB4E25462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200"/>
          </a:p>
          <a:p>
            <a:pPr marL="0" indent="0">
              <a:buNone/>
            </a:pPr>
            <a:r>
              <a:rPr lang="en-GB" sz="2200"/>
              <a:t>Planning </a:t>
            </a:r>
          </a:p>
          <a:p>
            <a:pPr marL="0" indent="0">
              <a:buNone/>
            </a:pPr>
            <a:r>
              <a:rPr lang="en-GB" sz="2200"/>
              <a:t>Research </a:t>
            </a:r>
          </a:p>
          <a:p>
            <a:pPr marL="0" indent="0">
              <a:buNone/>
            </a:pPr>
            <a:r>
              <a:rPr lang="en-GB" sz="2200"/>
              <a:t>Liaising with other service providers </a:t>
            </a:r>
          </a:p>
          <a:p>
            <a:pPr marL="0" indent="0">
              <a:buNone/>
            </a:pPr>
            <a:r>
              <a:rPr lang="en-GB" sz="2200"/>
              <a:t>Setting agenda </a:t>
            </a:r>
          </a:p>
          <a:p>
            <a:pPr marL="0" indent="0">
              <a:buNone/>
            </a:pPr>
            <a:r>
              <a:rPr lang="en-GB" sz="2200"/>
              <a:t>Organising speakers </a:t>
            </a:r>
          </a:p>
          <a:p>
            <a:pPr marL="0" indent="0">
              <a:buNone/>
            </a:pPr>
            <a:r>
              <a:rPr lang="en-GB" sz="2200"/>
              <a:t>Measuring outcome </a:t>
            </a:r>
          </a:p>
        </p:txBody>
      </p:sp>
    </p:spTree>
    <p:extLst>
      <p:ext uri="{BB962C8B-B14F-4D97-AF65-F5344CB8AC3E}">
        <p14:creationId xmlns:p14="http://schemas.microsoft.com/office/powerpoint/2010/main" val="440973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04CE96-C34F-2B9F-CE01-A49F775085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77623-3CEA-D7E4-3915-C324B3ED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Topics Covered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3C15D42-B26C-F81F-2E7F-C3A9DF50BD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68253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866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 preview">
            <a:extLst>
              <a:ext uri="{FF2B5EF4-FFF2-40B4-BE49-F238E27FC236}">
                <a16:creationId xmlns:a16="http://schemas.microsoft.com/office/drawing/2014/main" id="{CA9ACAFA-079B-5E6C-50B4-81EFD153B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58" r="-1" b="16311"/>
          <a:stretch/>
        </p:blipFill>
        <p:spPr bwMode="auto">
          <a:xfrm>
            <a:off x="0" y="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820B82BF-E6AC-C90A-C79B-FD0DD245E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8" y="2533476"/>
            <a:ext cx="4491820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600" dirty="0"/>
              <a:t>Women’s Health Day -23/03/24</a:t>
            </a:r>
          </a:p>
        </p:txBody>
      </p:sp>
    </p:spTree>
    <p:extLst>
      <p:ext uri="{BB962C8B-B14F-4D97-AF65-F5344CB8AC3E}">
        <p14:creationId xmlns:p14="http://schemas.microsoft.com/office/powerpoint/2010/main" val="1977174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C4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hat&#10;&#10;Description automatically generated">
            <a:extLst>
              <a:ext uri="{FF2B5EF4-FFF2-40B4-BE49-F238E27FC236}">
                <a16:creationId xmlns:a16="http://schemas.microsoft.com/office/drawing/2014/main" id="{10213A87-F63C-36D4-8036-72C7727ED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1" y="480060"/>
            <a:ext cx="4478709" cy="5571066"/>
          </a:xfrm>
          <a:prstGeom prst="rect">
            <a:avLst/>
          </a:prstGeom>
        </p:spPr>
      </p:pic>
      <p:pic>
        <p:nvPicPr>
          <p:cNvPr id="4100" name="Picture 4" descr="Image preview">
            <a:extLst>
              <a:ext uri="{FF2B5EF4-FFF2-40B4-BE49-F238E27FC236}">
                <a16:creationId xmlns:a16="http://schemas.microsoft.com/office/drawing/2014/main" id="{E3352A07-2EC3-120E-BF09-5791CB149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671" y="480060"/>
            <a:ext cx="4621689" cy="599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2121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6" name="Group 5135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5137" name="Rectangle 5136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8" name="Rectangle 5137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5139" name="Rectangle 5138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0" name="Rectangle 5139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047CF59-0EAA-3224-3374-CF35769ED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Outcome –More Events to come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6BD1-9EEB-0662-BE48-4435D4E33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84" y="2459116"/>
            <a:ext cx="3702579" cy="35248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FFFFFF"/>
                </a:solidFill>
              </a:rPr>
              <a:t>PCN expressed interest in organising and funding Men’s Health Event and wishes to continue with Women’s Health Event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FFFF"/>
                </a:solidFill>
              </a:rPr>
              <a:t>Event planned for  late summer in Boston Football Stadium.</a:t>
            </a:r>
          </a:p>
        </p:txBody>
      </p:sp>
      <p:pic>
        <p:nvPicPr>
          <p:cNvPr id="4" name="Picture 2" descr="Affinity Health Highlights Men's Health this June - Affinity Health">
            <a:extLst>
              <a:ext uri="{FF2B5EF4-FFF2-40B4-BE49-F238E27FC236}">
                <a16:creationId xmlns:a16="http://schemas.microsoft.com/office/drawing/2014/main" id="{78E0EC69-57C8-533D-9523-D2912015C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5304" y="1915039"/>
            <a:ext cx="5407002" cy="302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4902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81AAC-A793-63AE-4262-A6A21EE4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tx2"/>
                </a:solidFill>
              </a:rPr>
              <a:t>GP  Leader – Expectations </a:t>
            </a:r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11C98C35-2509-D264-1AA9-09DCF284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3FAE-B686-F75E-0D56-742D5873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240" y="1793846"/>
            <a:ext cx="5136912" cy="4267125"/>
          </a:xfrm>
        </p:spPr>
        <p:txBody>
          <a:bodyPr anchor="ctr">
            <a:normAutofit/>
          </a:bodyPr>
          <a:lstStyle/>
          <a:p>
            <a:r>
              <a:rPr lang="en-GB" sz="1800" b="1" dirty="0">
                <a:solidFill>
                  <a:schemeClr val="tx2"/>
                </a:solidFill>
              </a:rPr>
              <a:t>Envisioning the future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Setting Strategic Direction</a:t>
            </a:r>
          </a:p>
          <a:p>
            <a:r>
              <a:rPr lang="en-GB" sz="1800" dirty="0">
                <a:solidFill>
                  <a:schemeClr val="tx2"/>
                </a:solidFill>
              </a:rPr>
              <a:t>Analysing Data 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Considering options for deploying resources 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Developing ourselves and Others </a:t>
            </a:r>
          </a:p>
          <a:p>
            <a:r>
              <a:rPr lang="en-GB" sz="1800" b="1" dirty="0">
                <a:solidFill>
                  <a:schemeClr val="tx2"/>
                </a:solidFill>
              </a:rPr>
              <a:t>Maintaining our health and well being 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sz="1200" dirty="0">
                <a:hlinkClick r:id="rId4"/>
              </a:rPr>
              <a:t>Leadership: 2. Leadership - understanding yourself | RCGP Learning</a:t>
            </a: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21242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3C6F4E6-30A1-4F63-C8CC-028750B5A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6668" cy="4570886"/>
            <a:chOff x="0" y="0"/>
            <a:chExt cx="12196668" cy="45708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EA7CA8-3AE6-4F5F-9932-63303CF2D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12196668" cy="4570632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E3E019-A259-1130-CC5C-3165020BC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791"/>
              <a:ext cx="10565988" cy="4568095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769F99-CCA6-5CDC-D1E1-C59A4762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"/>
              <a:ext cx="12192000" cy="4549891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3E73D3-029B-3D4E-1956-8EE7068A6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10544" y="18215"/>
              <a:ext cx="8086124" cy="454988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A758A4-1903-ECD2-96D3-E7290B5E0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348" y="1124262"/>
            <a:ext cx="8017652" cy="26904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Personal Development </a:t>
            </a:r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9B21EBA8-B839-BBB2-DECA-1644E6803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5646" y="5061057"/>
            <a:ext cx="1199733" cy="119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680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CD9169CA-E7EB-D4CA-2763-3383891EFC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4ADAC7-2E47-4B62-3892-397661E9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/>
              <a:t>Senior GP Leadership Programme </a:t>
            </a:r>
            <a:br>
              <a:rPr lang="en-GB"/>
            </a:br>
            <a:endParaRPr lang="en-GB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7798CE-8914-A14E-A513-82C85C0EF3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76024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1444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ABAB-08FC-F4CB-90E8-4BBD0775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B8288BE2-0A1D-1AD9-53B0-37A9AFEC9C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83498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87AC8-B6E1-E386-13AB-21BE17AB2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endParaRPr lang="en-GB" sz="320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94A043B-B34A-5303-512E-4BE1786F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anchor="t">
            <a:normAutofit/>
          </a:bodyPr>
          <a:lstStyle/>
          <a:p>
            <a:r>
              <a:rPr lang="en-US" sz="2000" dirty="0"/>
              <a:t>Clinical Supervision To ACP Trainee </a:t>
            </a:r>
          </a:p>
          <a:p>
            <a:r>
              <a:rPr lang="en-US" sz="2000" dirty="0"/>
              <a:t>Monthly Mentor Meetings </a:t>
            </a:r>
          </a:p>
          <a:p>
            <a:r>
              <a:rPr lang="en-US" sz="2000" dirty="0"/>
              <a:t>On Site Supervision </a:t>
            </a:r>
          </a:p>
          <a:p>
            <a:r>
              <a:rPr lang="en-US" sz="2000" dirty="0"/>
              <a:t>Work Based Assessment </a:t>
            </a:r>
          </a:p>
        </p:txBody>
      </p:sp>
      <p:pic>
        <p:nvPicPr>
          <p:cNvPr id="6" name="Content Placeholder 5" descr="A hand drawing a diagram of a specific topic&#10;&#10;Description automatically generated with medium confidence">
            <a:extLst>
              <a:ext uri="{FF2B5EF4-FFF2-40B4-BE49-F238E27FC236}">
                <a16:creationId xmlns:a16="http://schemas.microsoft.com/office/drawing/2014/main" id="{98138FBA-633A-2794-4F61-A8D453CB9D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4" r="20212" b="-1"/>
          <a:stretch/>
        </p:blipFill>
        <p:spPr>
          <a:xfrm>
            <a:off x="5097878" y="-55746"/>
            <a:ext cx="7105273" cy="685799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A5AFD70F-20E3-55D2-E154-7D4FACFBB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FBDB812-268E-7EC5-B48A-752271816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DA30E18-AA70-D998-AAFC-727CB0367F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42172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098ED8-7FB3-614B-C5CA-A7B714DC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endParaRPr lang="en-GB" sz="5400"/>
          </a:p>
        </p:txBody>
      </p:sp>
      <p:sp>
        <p:nvSpPr>
          <p:cNvPr id="61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8 Podcasts with Transcripts to Check ...">
            <a:extLst>
              <a:ext uri="{FF2B5EF4-FFF2-40B4-BE49-F238E27FC236}">
                <a16:creationId xmlns:a16="http://schemas.microsoft.com/office/drawing/2014/main" id="{CB26B5B6-CEDE-7CC7-6C2E-C750BB4035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1" r="36423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150" name="Content Placeholder 2">
            <a:extLst>
              <a:ext uri="{FF2B5EF4-FFF2-40B4-BE49-F238E27FC236}">
                <a16:creationId xmlns:a16="http://schemas.microsoft.com/office/drawing/2014/main" id="{12319266-CD61-A53B-974E-C9FFE80E5F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276463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99043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AAA9B8-F781-4886-F6FF-8E7F1B984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GB" sz="3100">
                <a:solidFill>
                  <a:srgbClr val="FFFFFF"/>
                </a:solidFill>
              </a:rPr>
              <a:t>RCGP Leadership E-Learning -</a:t>
            </a:r>
            <a:br>
              <a:rPr lang="en-GB" sz="3100">
                <a:solidFill>
                  <a:srgbClr val="FFFFFF"/>
                </a:solidFill>
              </a:rPr>
            </a:br>
            <a:r>
              <a:rPr lang="en-GB" sz="3100">
                <a:solidFill>
                  <a:srgbClr val="FFFFFF"/>
                </a:solidFill>
              </a:rPr>
              <a:t>An Overview of GP Leadership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B4C890E-00A9-4749-9ED0-ABEEF4A58D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9361928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30483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579A5A-0D2B-A854-94C5-EB4A131DB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GB" sz="4800" dirty="0"/>
              <a:t>My Leadership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72675-4F12-E7AA-8E0A-6F078CBCA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Compassionate and Inclusive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A508798-934D-9BB3-8274-0EC0E3052F57}"/>
              </a:ext>
            </a:extLst>
          </p:cNvPr>
          <p:cNvSpPr/>
          <p:nvPr/>
        </p:nvSpPr>
        <p:spPr>
          <a:xfrm>
            <a:off x="4991423" y="3686607"/>
            <a:ext cx="1628078" cy="7816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B98C6-051A-F8ED-AE92-0452C51AD2E0}"/>
              </a:ext>
            </a:extLst>
          </p:cNvPr>
          <p:cNvSpPr txBox="1"/>
          <p:nvPr/>
        </p:nvSpPr>
        <p:spPr>
          <a:xfrm>
            <a:off x="7515922" y="3684223"/>
            <a:ext cx="3691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Transformational</a:t>
            </a:r>
          </a:p>
        </p:txBody>
      </p:sp>
    </p:spTree>
    <p:extLst>
      <p:ext uri="{BB962C8B-B14F-4D97-AF65-F5344CB8AC3E}">
        <p14:creationId xmlns:p14="http://schemas.microsoft.com/office/powerpoint/2010/main" val="32772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9" name="Rectangle 410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853671-EDEB-E641-8F97-D19CDD989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GB" sz="4800" dirty="0"/>
              <a:t>My Leadership styles </a:t>
            </a: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AD05B-E6FC-C0A5-D45B-E10CE2061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2" y="2593434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/>
              <a:t>Transformational Leader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4" descr="What Is Compassionate Leadership? | The King's Fund">
            <a:extLst>
              <a:ext uri="{FF2B5EF4-FFF2-40B4-BE49-F238E27FC236}">
                <a16:creationId xmlns:a16="http://schemas.microsoft.com/office/drawing/2014/main" id="{D59D005C-FE75-CC63-8726-93D7B15D2A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" name="AutoShape 6" descr="What Is Compassionate Leadership? | The King's Fund">
            <a:extLst>
              <a:ext uri="{FF2B5EF4-FFF2-40B4-BE49-F238E27FC236}">
                <a16:creationId xmlns:a16="http://schemas.microsoft.com/office/drawing/2014/main" id="{62344A2C-AE4A-A757-FB6C-0D17739BF4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775080-8183-819B-2F45-CA9BDBDDE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23" y="2422475"/>
            <a:ext cx="4410097" cy="398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930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BF677F-9C31-71AF-F912-88D312B293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8018" b="77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BD1B08-FF3B-F34C-ADCF-F7B16DCF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Challenges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DFDE02-EDE0-F8F2-40E1-AB09A97A32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11651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7271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03" name="Freeform: Shape 1230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62CED4-DEEB-DBA3-9321-10AFA3C9F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 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6A8F48F-0D27-A5DB-A110-C7BBD473E7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7" y="719129"/>
            <a:ext cx="7225748" cy="541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566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9655</TotalTime>
  <Words>1376</Words>
  <Application>Microsoft Office PowerPoint</Application>
  <PresentationFormat>Widescreen</PresentationFormat>
  <Paragraphs>284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Calibri Light</vt:lpstr>
      <vt:lpstr>Office Theme</vt:lpstr>
      <vt:lpstr>GP Leadership Fellowship:12-month Review</vt:lpstr>
      <vt:lpstr>My Roles …</vt:lpstr>
      <vt:lpstr>Why –Leadership Roles?</vt:lpstr>
      <vt:lpstr>Self –Assessment </vt:lpstr>
      <vt:lpstr>Why Leadership Fellowship?</vt:lpstr>
      <vt:lpstr>SWOT Analysis </vt:lpstr>
      <vt:lpstr>GP  Leader – Expectations </vt:lpstr>
      <vt:lpstr>Projects </vt:lpstr>
      <vt:lpstr>Practice Based projects </vt:lpstr>
      <vt:lpstr>Lipid Management </vt:lpstr>
      <vt:lpstr>Lipid Project </vt:lpstr>
      <vt:lpstr>PowerPoint Presentation</vt:lpstr>
      <vt:lpstr>SMART action plan</vt:lpstr>
      <vt:lpstr>PowerPoint Presentation</vt:lpstr>
      <vt:lpstr>PowerPoint Presentation</vt:lpstr>
      <vt:lpstr>PowerPoint Presentation</vt:lpstr>
      <vt:lpstr>GP  Leader – Expectations </vt:lpstr>
      <vt:lpstr>Care Navigation Template </vt:lpstr>
      <vt:lpstr>PowerPoint Presentation</vt:lpstr>
      <vt:lpstr>Care –Navigation Template </vt:lpstr>
      <vt:lpstr>Developing care navigation template –Skills Used  </vt:lpstr>
      <vt:lpstr>Feedback from Reception Staff </vt:lpstr>
      <vt:lpstr>Outcome</vt:lpstr>
      <vt:lpstr>GP  Leader – Expectations </vt:lpstr>
      <vt:lpstr>Implementing Group Consultations in the practice  </vt:lpstr>
      <vt:lpstr> Implementing Group consultation in the practice.  </vt:lpstr>
      <vt:lpstr>Trial Clinic in October –High Q risk Patients </vt:lpstr>
      <vt:lpstr>Changes Implemented </vt:lpstr>
      <vt:lpstr>Pre-Diabetes Group Consultation 22/05/24  </vt:lpstr>
      <vt:lpstr>Excellent !!</vt:lpstr>
      <vt:lpstr>Excellent Feedback </vt:lpstr>
      <vt:lpstr>PowerPoint Presentation</vt:lpstr>
      <vt:lpstr>Introducing and promoting the use of  e –workflow  </vt:lpstr>
      <vt:lpstr>Setting up of Results and QOF clinic  </vt:lpstr>
      <vt:lpstr>PCN Based Projects</vt:lpstr>
      <vt:lpstr>PowerPoint Presentation</vt:lpstr>
      <vt:lpstr>PCN Projects : Addressing Health Inequalities </vt:lpstr>
      <vt:lpstr>Health Inequalities Strategy </vt:lpstr>
      <vt:lpstr>Health Inequalities</vt:lpstr>
      <vt:lpstr>Skills set used and knowledge gained  </vt:lpstr>
      <vt:lpstr>Projects aimed at promoting health and well-being of local population. </vt:lpstr>
      <vt:lpstr>Initiating patient engagement events in the surgery aimed at local population </vt:lpstr>
      <vt:lpstr>Women’s Health Day 23/03/2024 </vt:lpstr>
      <vt:lpstr>Topics Covered </vt:lpstr>
      <vt:lpstr>PowerPoint Presentation</vt:lpstr>
      <vt:lpstr>PowerPoint Presentation</vt:lpstr>
      <vt:lpstr>Outcome –More Events to come …</vt:lpstr>
      <vt:lpstr>GP  Leader – Expectations </vt:lpstr>
      <vt:lpstr>Personal Development </vt:lpstr>
      <vt:lpstr>Senior GP Leadership Programme  </vt:lpstr>
      <vt:lpstr>PowerPoint Presentation</vt:lpstr>
      <vt:lpstr>PowerPoint Presentation</vt:lpstr>
      <vt:lpstr>PowerPoint Presentation</vt:lpstr>
      <vt:lpstr>RCGP Leadership E-Learning - An Overview of GP Leadership </vt:lpstr>
      <vt:lpstr>My Leadership Style</vt:lpstr>
      <vt:lpstr>My Leadership styles </vt:lpstr>
      <vt:lpstr>Challenges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Fellowship Presentation</dc:title>
  <dc:creator>KUTTAPPAN, Divya (PARKSIDE MEDICAL CENTRE - C83010)</dc:creator>
  <cp:lastModifiedBy>KUTTAPPAN, Divya (PARKSIDE MEDICAL CENTRE - C83010)</cp:lastModifiedBy>
  <cp:revision>31</cp:revision>
  <dcterms:created xsi:type="dcterms:W3CDTF">2024-05-13T11:11:24Z</dcterms:created>
  <dcterms:modified xsi:type="dcterms:W3CDTF">2024-06-17T07:43:06Z</dcterms:modified>
</cp:coreProperties>
</file>